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63" r:id="rId8"/>
    <p:sldId id="268" r:id="rId9"/>
    <p:sldId id="264" r:id="rId10"/>
    <p:sldId id="270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1388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67944" y="980728"/>
            <a:ext cx="4786346" cy="1857388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Задачки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спирты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блок 2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AppData\Local\Temp\Rar$DIa0.346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15516" y="0"/>
            <a:ext cx="871296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Задание дано на неделю.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Крайний срок понедельник 6 апреля.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За задание будут поставлены 2 отметки.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1 – 4 первая отметка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5 – 7 вторая.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Следующее задание вы </a:t>
            </a:r>
          </a:p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получите во вторник будущей недели</a:t>
            </a:r>
          </a:p>
        </p:txBody>
      </p:sp>
    </p:spTree>
    <p:extLst>
      <p:ext uri="{BB962C8B-B14F-4D97-AF65-F5344CB8AC3E}">
        <p14:creationId xmlns:p14="http://schemas.microsoft.com/office/powerpoint/2010/main" val="28025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71438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№ 1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/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Какие вещества называются спиртами? По каким признакам классифицируют спирты? К каким спиртам следует отнести бутанол-2? бутен-3-ол-1? пентен-4-диол-1,2?</a:t>
            </a:r>
          </a:p>
          <a:p>
            <a:endParaRPr lang="ru-RU" dirty="0">
              <a:solidFill>
                <a:schemeClr val="bg1">
                  <a:lumMod val="65000"/>
                </a:schemeClr>
              </a:solidFill>
              <a:latin typeface="Arno Pro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№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14353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 Сколько спиртов имеют молекулярную формулу С</a:t>
            </a:r>
            <a:r>
              <a:rPr lang="ru-RU" sz="4000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O? Составьте структурные формулы этих веществ и назовите их. Только ли спиртам может соответствовать эта формула? Составьте структурные формулы двух веществ, имеющих формулу С</a:t>
            </a:r>
            <a:r>
              <a:rPr lang="ru-RU" sz="4000" b="1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000" b="1" baseline="-25000" dirty="0"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O и не относящихся к спиртам.</a:t>
            </a:r>
          </a:p>
          <a:p>
            <a:pPr>
              <a:buNone/>
            </a:pPr>
            <a:endParaRPr lang="ru-RU" dirty="0">
              <a:solidFill>
                <a:schemeClr val="bg1">
                  <a:lumMod val="65000"/>
                </a:schemeClr>
              </a:solidFill>
              <a:latin typeface="Arno Pro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Назовите вещества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97" y="1933574"/>
            <a:ext cx="7762321" cy="444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571504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№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Назовите вещества</a:t>
            </a:r>
          </a:p>
          <a:p>
            <a:endParaRPr lang="en-US" dirty="0">
              <a:solidFill>
                <a:schemeClr val="bg1">
                  <a:lumMod val="65000"/>
                </a:schemeClr>
              </a:solidFill>
              <a:latin typeface="Arno Pro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16832"/>
            <a:ext cx="4257675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55107"/>
            <a:ext cx="4200525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628444"/>
            <a:ext cx="365760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857256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Задание № 4</a:t>
            </a:r>
            <a:endParaRPr lang="ru-RU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5429288"/>
          </a:xfrm>
        </p:spPr>
        <p:txBody>
          <a:bodyPr/>
          <a:lstStyle/>
          <a:p>
            <a:endParaRPr lang="ru-RU" dirty="0">
              <a:solidFill>
                <a:schemeClr val="bg1">
                  <a:lumMod val="65000"/>
                </a:schemeClr>
              </a:solidFill>
              <a:latin typeface="Arno Pro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67544" y="1124744"/>
            <a:ext cx="82809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Напишите структурную и эмпирическую формулы вещества, название которого 5-метил-4-гексен-1-инол-3. Сравните число атомов водорода в молекуле этого спирта с числом атомов водорода в молекуле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алкана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с таким же числом атомов углерода. Чем объясняется это различие?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admin\AppData\Local\Temp\Rar$DIa0.346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655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188640"/>
            <a:ext cx="3456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Задание № 5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28789" y="995944"/>
            <a:ext cx="88864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Как вы думаете, какой из спиртов — метанол или 2-метилпропанол-2 — будет активнее реагировать с натрием? Объясните свой ответ. Составьте уравнения соответствующих реакций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968546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4"/>
          <p:cNvSpPr>
            <a:spLocks noGrp="1"/>
          </p:cNvSpPr>
          <p:nvPr/>
        </p:nvSpPr>
        <p:spPr>
          <a:xfrm>
            <a:off x="592961" y="1285860"/>
            <a:ext cx="8229600" cy="18573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endParaRPr lang="en-US" sz="2200" dirty="0"/>
          </a:p>
        </p:txBody>
      </p:sp>
      <p:pic>
        <p:nvPicPr>
          <p:cNvPr id="12290" name="Picture 2" descr="C:\Users\admin\AppData\Local\Temp\Rar$DIa0.346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03848" y="188640"/>
            <a:ext cx="3456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Задание № 6</a:t>
            </a:r>
            <a:endParaRPr lang="ru-RU" sz="4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7543" y="1052736"/>
            <a:ext cx="835501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Составьте уравнения реакций взаимодействия пропанола-2 (изопропилового спирта) с натрием и </a:t>
            </a:r>
            <a:r>
              <a:rPr lang="ru-RU" sz="4000" b="1" dirty="0" err="1">
                <a:latin typeface="Times New Roman" pitchFamily="18" charset="0"/>
                <a:cs typeface="Times New Roman" pitchFamily="18" charset="0"/>
              </a:rPr>
              <a:t>бромоводородом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. Назовите продукты реакций и укажите условия их осуществления.</a:t>
            </a:r>
          </a:p>
        </p:txBody>
      </p:sp>
    </p:spTree>
    <p:extLst>
      <p:ext uri="{BB962C8B-B14F-4D97-AF65-F5344CB8AC3E}">
        <p14:creationId xmlns:p14="http://schemas.microsoft.com/office/powerpoint/2010/main" val="1064152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AppData\Local\Temp\Rar$DIa0.346\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818656" y="19943"/>
            <a:ext cx="345638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Задание № 7</a:t>
            </a:r>
            <a:endParaRPr lang="ru-RU" sz="4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1520" y="692696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Объем углекислого газа, выделившегося при сжигании предельного одноатомного спирта, в 8 раз превосходит объем водорода, выделившегося при действии избытка натрия на то же количество спирта. Установите строение спирта, если известно, что при его окислении образуется кетон.</a:t>
            </a:r>
          </a:p>
        </p:txBody>
      </p:sp>
    </p:spTree>
    <p:extLst>
      <p:ext uri="{BB962C8B-B14F-4D97-AF65-F5344CB8AC3E}">
        <p14:creationId xmlns:p14="http://schemas.microsoft.com/office/powerpoint/2010/main" val="19754377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265</Words>
  <Application>Microsoft Office PowerPoint</Application>
  <PresentationFormat>Экран (4:3)</PresentationFormat>
  <Paragraphs>24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Arno Pro</vt:lpstr>
      <vt:lpstr>Calibri</vt:lpstr>
      <vt:lpstr>Times New Roman</vt:lpstr>
      <vt:lpstr>Тема Office</vt:lpstr>
      <vt:lpstr> Задачки спирты блок 2 </vt:lpstr>
      <vt:lpstr>Задание № 1</vt:lpstr>
      <vt:lpstr>Задание № 2</vt:lpstr>
      <vt:lpstr>Задание № 3</vt:lpstr>
      <vt:lpstr>Задание № 3</vt:lpstr>
      <vt:lpstr>Задание № 4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cp:lastModifiedBy>capvrunhell</cp:lastModifiedBy>
  <cp:revision>29</cp:revision>
  <dcterms:modified xsi:type="dcterms:W3CDTF">2020-03-30T14:49:45Z</dcterms:modified>
</cp:coreProperties>
</file>