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4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60" d="100"/>
          <a:sy n="60" d="100"/>
        </p:scale>
        <p:origin x="107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0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6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155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57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260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2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20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5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2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9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1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1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9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3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4A43-69B4-4329-9B23-70F32DB49773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CA1D2E-D540-45C3-9E36-C989897B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7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3454" y="895121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Отчет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3454" y="3620608"/>
            <a:ext cx="9242903" cy="112628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ПО НАУЧНО-ИССЛЕДОВАТЕЛЬСКОЙ ПРАКТИКЕ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1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621" y="561048"/>
            <a:ext cx="8911687" cy="1280890"/>
          </a:xfrm>
        </p:spPr>
        <p:txBody>
          <a:bodyPr/>
          <a:lstStyle/>
          <a:p>
            <a:r>
              <a:rPr lang="ru-RU" dirty="0"/>
              <a:t>Направление: юг - север (Ю -С)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476" y="2220479"/>
            <a:ext cx="10605978" cy="42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4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7 Апреля и Горького</a:t>
            </a:r>
            <a:br>
              <a:rPr lang="ru-RU" dirty="0"/>
            </a:br>
            <a:r>
              <a:rPr lang="ru-RU" dirty="0"/>
              <a:t>Направление: восток – запад (В-З)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766" y="2204714"/>
            <a:ext cx="10906922" cy="44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Направление: запад – восток (З - В)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164" y="2062655"/>
            <a:ext cx="10993821" cy="44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9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основе анализа полученных данных можно сделать вывод, что данное пересечение перегружено, пропускная способность не может справиться с потоком автомобилей. Данную проблему нельзя решить оптимизацией светофорного регулирования, поэтому рекомендуется строительство многоуровневой транспортной развязки.</a:t>
            </a:r>
          </a:p>
          <a:p>
            <a:r>
              <a:rPr lang="ru-RU" dirty="0"/>
              <a:t>Транспортная развязка – это инженерное сооружение, устраиваемое на пересечениях и примыканиях автомобильных дорог, включающее один или несколько путепроводов и систему соединительных ответвлений, обеспечивающих движение всех (полная транспортная развязка) или только основных (неполная транспортная развязка</a:t>
            </a:r>
            <a:r>
              <a:rPr lang="ru-RU" dirty="0" smtClean="0"/>
              <a:t>) пересекающихся потоков в разных уровнях.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25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Технический результат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7724" y="1905000"/>
            <a:ext cx="10006888" cy="4006222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Разделение транспортных потоков в пространстве</a:t>
            </a:r>
          </a:p>
          <a:p>
            <a:r>
              <a:rPr lang="ru-RU" sz="2800" dirty="0" smtClean="0"/>
              <a:t>Сведение к минимуму количество конфликтных точек </a:t>
            </a:r>
          </a:p>
          <a:p>
            <a:r>
              <a:rPr lang="ru-RU" sz="2800" dirty="0" smtClean="0"/>
              <a:t>Доступность безопасных маневров</a:t>
            </a:r>
          </a:p>
          <a:p>
            <a:r>
              <a:rPr lang="ru-RU" sz="2800" dirty="0" smtClean="0"/>
              <a:t>Обеспечение беспрепятственного движения потоков по главному и второстепенному направлениям </a:t>
            </a:r>
          </a:p>
          <a:p>
            <a:r>
              <a:rPr lang="ru-RU" sz="2800" dirty="0" smtClean="0"/>
              <a:t>Возможность разворота в любом из направлений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364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9560" y="683046"/>
            <a:ext cx="9716628" cy="18799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Тема научно-исследовательской </a:t>
            </a:r>
            <a:r>
              <a:rPr lang="ru-RU" dirty="0" smtClean="0"/>
              <a:t>практики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729" y="3069764"/>
            <a:ext cx="9606459" cy="227341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Улучшение пропускной способности пересечений улиц г. Бишкек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на примере </a:t>
            </a:r>
            <a:r>
              <a:rPr lang="ru-RU" sz="3600" dirty="0" err="1" smtClean="0">
                <a:solidFill>
                  <a:schemeClr val="tx1"/>
                </a:solidFill>
              </a:rPr>
              <a:t>ул</a:t>
            </a:r>
            <a:r>
              <a:rPr lang="ru-RU" sz="3600" dirty="0" smtClean="0">
                <a:solidFill>
                  <a:schemeClr val="tx1"/>
                </a:solidFill>
              </a:rPr>
              <a:t> 7-Апреля - Горького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8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3116" y="672029"/>
            <a:ext cx="8915400" cy="479851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Основными требованиями к пересечениям автомобильных дорог является обеспечение безопасного и удобного движения. </a:t>
            </a:r>
          </a:p>
          <a:p>
            <a:r>
              <a:rPr lang="ru-RU" sz="2800" dirty="0" smtClean="0"/>
              <a:t>Безопасность движения обеспечивается своевременной видимостью, хорошей обзорностью, понятностью узла автомобильной дороги. </a:t>
            </a:r>
          </a:p>
          <a:p>
            <a:r>
              <a:rPr lang="ru-RU" sz="2800" dirty="0" smtClean="0"/>
              <a:t>Удобство достигается непрерывностью движения, минимумом времени на проезд угла.</a:t>
            </a:r>
          </a:p>
        </p:txBody>
      </p:sp>
    </p:spTree>
    <p:extLst>
      <p:ext uri="{BB962C8B-B14F-4D97-AF65-F5344CB8AC3E}">
        <p14:creationId xmlns:p14="http://schemas.microsoft.com/office/powerpoint/2010/main" val="56480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879" y="1762698"/>
            <a:ext cx="8915400" cy="31287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В </a:t>
            </a:r>
            <a:r>
              <a:rPr lang="ru-RU" sz="2800" dirty="0"/>
              <a:t>ходе научно-исследовательской </a:t>
            </a:r>
            <a:r>
              <a:rPr lang="ru-RU" sz="2800" dirty="0" smtClean="0"/>
              <a:t>практики на примере пересечения ул. 7-апреля – Горького был осуществлен сбор, обработка и анализ данных по интенсивности движения, состава транспортного потока, были изучены и описаны данные улицы.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00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9261"/>
          </a:xfrm>
        </p:spPr>
        <p:txBody>
          <a:bodyPr/>
          <a:lstStyle/>
          <a:p>
            <a:pPr algn="ctr"/>
            <a:r>
              <a:rPr lang="ru-RU" dirty="0" smtClean="0"/>
              <a:t>Улица Горького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993" y="1393371"/>
            <a:ext cx="10834664" cy="4942115"/>
          </a:xfrm>
        </p:spPr>
        <p:txBody>
          <a:bodyPr>
            <a:normAutofit/>
          </a:bodyPr>
          <a:lstStyle/>
          <a:p>
            <a:r>
              <a:rPr lang="ru-RU" sz="2000" dirty="0"/>
              <a:t>У</a:t>
            </a:r>
            <a:r>
              <a:rPr lang="ru-RU" dirty="0" smtClean="0"/>
              <a:t>лица </a:t>
            </a:r>
            <a:r>
              <a:rPr lang="ru-RU" dirty="0"/>
              <a:t>общей протяжённостью около 4 км, расположенная в юго-восточной части города, в Первомайском и Октябрьском районе Бишкека. </a:t>
            </a:r>
            <a:endParaRPr lang="ru-RU" dirty="0" smtClean="0"/>
          </a:p>
          <a:p>
            <a:r>
              <a:rPr lang="ru-RU" dirty="0"/>
              <a:t>Начинается на пересечении улиц 7 Апреля и Анкара, заканчивается пересечением с проспектом Чингиза Айтматова. </a:t>
            </a:r>
            <a:endParaRPr lang="ru-RU" dirty="0" smtClean="0"/>
          </a:p>
          <a:p>
            <a:r>
              <a:rPr lang="ru-RU" dirty="0" smtClean="0"/>
              <a:t>Так </a:t>
            </a:r>
            <a:r>
              <a:rPr lang="ru-RU" dirty="0"/>
              <a:t>же пересекается с улицами Пожарского, Минина, Кара-</a:t>
            </a:r>
            <a:r>
              <a:rPr lang="ru-RU" dirty="0" err="1"/>
              <a:t>Кульской</a:t>
            </a:r>
            <a:r>
              <a:rPr lang="ru-RU" dirty="0"/>
              <a:t>, Оренбургской, </a:t>
            </a:r>
            <a:r>
              <a:rPr lang="ru-RU" dirty="0" err="1"/>
              <a:t>Айдаралиева</a:t>
            </a:r>
            <a:r>
              <a:rPr lang="ru-RU" dirty="0"/>
              <a:t>, </a:t>
            </a:r>
            <a:r>
              <a:rPr lang="ru-RU" dirty="0" err="1"/>
              <a:t>Ошской</a:t>
            </a:r>
            <a:r>
              <a:rPr lang="ru-RU" dirty="0"/>
              <a:t>, Ашхабадской, Чехова, Панфилова, Темирова, </a:t>
            </a:r>
            <a:r>
              <a:rPr lang="ru-RU" dirty="0" err="1"/>
              <a:t>Шоорукова</a:t>
            </a:r>
            <a:r>
              <a:rPr lang="ru-RU" dirty="0"/>
              <a:t>, Лебедева-Кумача, Абая </a:t>
            </a:r>
            <a:r>
              <a:rPr lang="ru-RU" dirty="0" err="1"/>
              <a:t>Кунанбаева</a:t>
            </a:r>
            <a:r>
              <a:rPr lang="ru-RU" dirty="0"/>
              <a:t>, </a:t>
            </a:r>
            <a:r>
              <a:rPr lang="ru-RU" dirty="0" err="1"/>
              <a:t>Игембердиева</a:t>
            </a:r>
            <a:r>
              <a:rPr lang="ru-RU" dirty="0"/>
              <a:t>, Фатьянова, </a:t>
            </a:r>
            <a:r>
              <a:rPr lang="ru-RU" dirty="0" err="1"/>
              <a:t>Касыма</a:t>
            </a:r>
            <a:r>
              <a:rPr lang="ru-RU" dirty="0"/>
              <a:t> </a:t>
            </a:r>
            <a:r>
              <a:rPr lang="ru-RU" dirty="0" err="1"/>
              <a:t>Тыныстанова</a:t>
            </a:r>
            <a:r>
              <a:rPr lang="ru-RU" dirty="0"/>
              <a:t>, Радищева, </a:t>
            </a:r>
            <a:r>
              <a:rPr lang="ru-RU" dirty="0" err="1"/>
              <a:t>Байтик-Баатыра</a:t>
            </a:r>
            <a:r>
              <a:rPr lang="ru-RU" dirty="0"/>
              <a:t>, </a:t>
            </a:r>
            <a:r>
              <a:rPr lang="ru-RU" dirty="0" err="1"/>
              <a:t>Элебаева</a:t>
            </a:r>
            <a:r>
              <a:rPr lang="ru-RU" dirty="0"/>
              <a:t>, </a:t>
            </a:r>
            <a:r>
              <a:rPr lang="ru-RU" dirty="0" err="1"/>
              <a:t>Жукеева</a:t>
            </a:r>
            <a:r>
              <a:rPr lang="ru-RU" dirty="0"/>
              <a:t>-Пудовкина, Матросова, </a:t>
            </a:r>
            <a:r>
              <a:rPr lang="ru-RU" dirty="0" err="1"/>
              <a:t>Зияша</a:t>
            </a:r>
            <a:r>
              <a:rPr lang="ru-RU" dirty="0"/>
              <a:t> </a:t>
            </a:r>
            <a:r>
              <a:rPr lang="ru-RU" dirty="0" err="1"/>
              <a:t>Бектенова</a:t>
            </a:r>
            <a:r>
              <a:rPr lang="ru-RU" dirty="0"/>
              <a:t>, </a:t>
            </a:r>
            <a:r>
              <a:rPr lang="ru-RU" dirty="0" err="1"/>
              <a:t>Юнусалиева</a:t>
            </a:r>
            <a:r>
              <a:rPr lang="ru-RU" dirty="0"/>
              <a:t>, Белорусской, </a:t>
            </a:r>
            <a:r>
              <a:rPr lang="ru-RU" dirty="0" err="1"/>
              <a:t>Карадарьинской</a:t>
            </a:r>
            <a:r>
              <a:rPr lang="ru-RU" dirty="0"/>
              <a:t> и переулками Новосибирским, Оренбургским, </a:t>
            </a:r>
            <a:r>
              <a:rPr lang="ru-RU" dirty="0" err="1"/>
              <a:t>Ошским</a:t>
            </a:r>
            <a:r>
              <a:rPr lang="ru-RU" dirty="0"/>
              <a:t>, Ашхабадским, Актюбинским, Тунгусским, </a:t>
            </a:r>
            <a:r>
              <a:rPr lang="ru-RU" dirty="0" err="1"/>
              <a:t>Новооктябрьским</a:t>
            </a:r>
            <a:r>
              <a:rPr lang="ru-RU" dirty="0"/>
              <a:t>, </a:t>
            </a:r>
            <a:r>
              <a:rPr lang="ru-RU" dirty="0" err="1"/>
              <a:t>Арасанским</a:t>
            </a:r>
            <a:r>
              <a:rPr lang="ru-RU" dirty="0"/>
              <a:t>, Майкопским. </a:t>
            </a:r>
            <a:endParaRPr lang="ru-RU" dirty="0" smtClean="0"/>
          </a:p>
          <a:p>
            <a:r>
              <a:rPr lang="ru-RU" dirty="0" smtClean="0"/>
              <a:t>Идет </a:t>
            </a:r>
            <a:r>
              <a:rPr lang="ru-RU" dirty="0"/>
              <a:t>параллельно улицам </a:t>
            </a:r>
            <a:r>
              <a:rPr lang="ru-RU" dirty="0" err="1"/>
              <a:t>Медерова</a:t>
            </a:r>
            <a:r>
              <a:rPr lang="ru-RU" dirty="0"/>
              <a:t> и </a:t>
            </a:r>
            <a:r>
              <a:rPr lang="ru-RU" dirty="0" err="1"/>
              <a:t>Кулатова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Представляет собой асфальтированную </a:t>
            </a:r>
            <a:r>
              <a:rPr lang="ru-RU" dirty="0" err="1"/>
              <a:t>четырехполосную</a:t>
            </a:r>
            <a:r>
              <a:rPr lang="ru-RU" dirty="0"/>
              <a:t> дорогу с двусторонним движением и одной проезжей частью. Ближе к концу улица делиться на две полосы. </a:t>
            </a:r>
          </a:p>
        </p:txBody>
      </p:sp>
    </p:spTree>
    <p:extLst>
      <p:ext uri="{BB962C8B-B14F-4D97-AF65-F5344CB8AC3E}">
        <p14:creationId xmlns:p14="http://schemas.microsoft.com/office/powerpoint/2010/main" val="322563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5959"/>
          </a:xfrm>
        </p:spPr>
        <p:txBody>
          <a:bodyPr/>
          <a:lstStyle/>
          <a:p>
            <a:pPr algn="ctr"/>
            <a:r>
              <a:rPr lang="ru-RU" dirty="0"/>
              <a:t>Улица 7 Апреля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241" y="1608083"/>
            <a:ext cx="10243371" cy="4572000"/>
          </a:xfrm>
        </p:spPr>
        <p:txBody>
          <a:bodyPr>
            <a:norm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лица </a:t>
            </a:r>
            <a:r>
              <a:rPr lang="ru-RU" dirty="0"/>
              <a:t>общей протяжённостью около 7,1 км, расположенная в юго-восточной части города, в Свердловском и Октябрьском районах Бишкека. Переименована в честь массовых протестов, произошедших 7 апреля 2010 года.</a:t>
            </a:r>
          </a:p>
          <a:p>
            <a:r>
              <a:rPr lang="ru-RU" dirty="0"/>
              <a:t>Начинается на пересечении с проспектом </a:t>
            </a:r>
            <a:r>
              <a:rPr lang="ru-RU" dirty="0" err="1"/>
              <a:t>Аалы</a:t>
            </a:r>
            <a:r>
              <a:rPr lang="ru-RU" dirty="0"/>
              <a:t> </a:t>
            </a:r>
            <a:r>
              <a:rPr lang="ru-RU" dirty="0" err="1"/>
              <a:t>Токомбаева</a:t>
            </a:r>
            <a:r>
              <a:rPr lang="ru-RU" dirty="0"/>
              <a:t>, затем поворачивает направо и заканчивается пересечением с проспектом </a:t>
            </a:r>
            <a:r>
              <a:rPr lang="ru-RU" dirty="0" err="1"/>
              <a:t>Шабдана</a:t>
            </a:r>
            <a:r>
              <a:rPr lang="ru-RU" dirty="0"/>
              <a:t> </a:t>
            </a:r>
            <a:r>
              <a:rPr lang="ru-RU" dirty="0" err="1"/>
              <a:t>Баатыра</a:t>
            </a:r>
            <a:r>
              <a:rPr lang="ru-RU" dirty="0"/>
              <a:t>. Так же пересекается улицами </a:t>
            </a:r>
            <a:r>
              <a:rPr lang="ru-RU" dirty="0" err="1"/>
              <a:t>Мамбетова</a:t>
            </a:r>
            <a:r>
              <a:rPr lang="ru-RU" dirty="0"/>
              <a:t>, Путепроводной, </a:t>
            </a:r>
            <a:r>
              <a:rPr lang="ru-RU" dirty="0" err="1"/>
              <a:t>Кийизбаевой</a:t>
            </a:r>
            <a:r>
              <a:rPr lang="ru-RU" dirty="0"/>
              <a:t>, Анкара, Горького, </a:t>
            </a:r>
            <a:r>
              <a:rPr lang="ru-RU" dirty="0" err="1"/>
              <a:t>Медерова</a:t>
            </a:r>
            <a:r>
              <a:rPr lang="ru-RU" dirty="0"/>
              <a:t>, </a:t>
            </a:r>
            <a:r>
              <a:rPr lang="ru-RU" dirty="0" err="1"/>
              <a:t>Куйручук</a:t>
            </a:r>
            <a:r>
              <a:rPr lang="ru-RU" dirty="0"/>
              <a:t>, </a:t>
            </a:r>
            <a:r>
              <a:rPr lang="ru-RU" dirty="0" err="1"/>
              <a:t>Шоокум</a:t>
            </a:r>
            <a:r>
              <a:rPr lang="ru-RU" dirty="0"/>
              <a:t>, Кок-</a:t>
            </a:r>
            <a:r>
              <a:rPr lang="ru-RU" dirty="0" err="1"/>
              <a:t>Джар</a:t>
            </a:r>
            <a:r>
              <a:rPr lang="ru-RU" dirty="0"/>
              <a:t>, </a:t>
            </a:r>
            <a:r>
              <a:rPr lang="ru-RU" dirty="0" err="1"/>
              <a:t>Исы</a:t>
            </a:r>
            <a:r>
              <a:rPr lang="ru-RU" dirty="0"/>
              <a:t> </a:t>
            </a:r>
            <a:r>
              <a:rPr lang="ru-RU" dirty="0" err="1"/>
              <a:t>Ахунбаева</a:t>
            </a:r>
            <a:r>
              <a:rPr lang="ru-RU" dirty="0"/>
              <a:t>, А. </a:t>
            </a:r>
            <a:r>
              <a:rPr lang="ru-RU" dirty="0" err="1"/>
              <a:t>Молдокулова</a:t>
            </a:r>
            <a:r>
              <a:rPr lang="ru-RU" dirty="0"/>
              <a:t>, </a:t>
            </a:r>
            <a:r>
              <a:rPr lang="ru-RU" dirty="0" err="1"/>
              <a:t>Иманалы</a:t>
            </a:r>
            <a:r>
              <a:rPr lang="ru-RU" dirty="0"/>
              <a:t> </a:t>
            </a:r>
            <a:r>
              <a:rPr lang="ru-RU" dirty="0" err="1"/>
              <a:t>Кулановой</a:t>
            </a:r>
            <a:r>
              <a:rPr lang="ru-RU" dirty="0"/>
              <a:t>, Тулеева, </a:t>
            </a:r>
            <a:r>
              <a:rPr lang="ru-RU" dirty="0" err="1"/>
              <a:t>Куюкова</a:t>
            </a:r>
            <a:r>
              <a:rPr lang="ru-RU" dirty="0"/>
              <a:t>, </a:t>
            </a:r>
            <a:r>
              <a:rPr lang="ru-RU" dirty="0" err="1"/>
              <a:t>Кыдыкеева</a:t>
            </a:r>
            <a:r>
              <a:rPr lang="ru-RU" dirty="0"/>
              <a:t>, </a:t>
            </a:r>
            <a:r>
              <a:rPr lang="ru-RU" dirty="0" err="1"/>
              <a:t>Кыдыкеева</a:t>
            </a:r>
            <a:r>
              <a:rPr lang="ru-RU" dirty="0"/>
              <a:t>, </a:t>
            </a:r>
            <a:r>
              <a:rPr lang="ru-RU" dirty="0" err="1"/>
              <a:t>Кийизбаева</a:t>
            </a:r>
            <a:r>
              <a:rPr lang="ru-RU" dirty="0"/>
              <a:t>, </a:t>
            </a:r>
            <a:r>
              <a:rPr lang="ru-RU" dirty="0" err="1"/>
              <a:t>Алапаева</a:t>
            </a:r>
            <a:r>
              <a:rPr lang="ru-RU" dirty="0"/>
              <a:t>, </a:t>
            </a:r>
            <a:r>
              <a:rPr lang="ru-RU" dirty="0" err="1"/>
              <a:t>Кольбаева</a:t>
            </a:r>
            <a:r>
              <a:rPr lang="ru-RU" dirty="0"/>
              <a:t> и </a:t>
            </a:r>
            <a:r>
              <a:rPr lang="ru-RU" dirty="0" err="1"/>
              <a:t>Кайыкова</a:t>
            </a:r>
            <a:r>
              <a:rPr lang="ru-RU" dirty="0"/>
              <a:t>; Чуйским проспектом и переулком Ой-</a:t>
            </a:r>
            <a:r>
              <a:rPr lang="ru-RU" dirty="0" err="1"/>
              <a:t>Терекен</a:t>
            </a:r>
            <a:r>
              <a:rPr lang="ru-RU" dirty="0"/>
              <a:t>. Идет параллельно улицам </a:t>
            </a:r>
            <a:r>
              <a:rPr lang="ru-RU" dirty="0" err="1"/>
              <a:t>Конорчок</a:t>
            </a:r>
            <a:r>
              <a:rPr lang="ru-RU" dirty="0"/>
              <a:t>, </a:t>
            </a:r>
            <a:r>
              <a:rPr lang="ru-RU" dirty="0" err="1"/>
              <a:t>Саякбая</a:t>
            </a:r>
            <a:r>
              <a:rPr lang="ru-RU" dirty="0"/>
              <a:t> </a:t>
            </a:r>
            <a:r>
              <a:rPr lang="ru-RU" dirty="0" err="1"/>
              <a:t>Каралаева</a:t>
            </a:r>
            <a:r>
              <a:rPr lang="ru-RU" dirty="0"/>
              <a:t> и Кара-</a:t>
            </a:r>
            <a:r>
              <a:rPr lang="ru-RU" dirty="0" err="1"/>
              <a:t>Дарыя</a:t>
            </a:r>
            <a:r>
              <a:rPr lang="ru-RU" dirty="0"/>
              <a:t>. </a:t>
            </a:r>
          </a:p>
          <a:p>
            <a:r>
              <a:rPr lang="ru-RU" dirty="0"/>
              <a:t>Представляет собой асфальтированную </a:t>
            </a:r>
            <a:r>
              <a:rPr lang="ru-RU" dirty="0" err="1"/>
              <a:t>четырехполосную</a:t>
            </a:r>
            <a:r>
              <a:rPr lang="ru-RU" dirty="0"/>
              <a:t> дорогу с двусторонним движением.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9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441" y="624110"/>
            <a:ext cx="1008993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Интенсивность движения транспортных </a:t>
            </a:r>
            <a:r>
              <a:rPr lang="ru-RU" dirty="0" smtClean="0"/>
              <a:t>средств Ул</a:t>
            </a:r>
            <a:r>
              <a:rPr lang="ru-RU" dirty="0"/>
              <a:t>. Горького и </a:t>
            </a:r>
            <a:r>
              <a:rPr lang="ru-RU" dirty="0" smtClean="0"/>
              <a:t>7-Апреля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4303" y="2133600"/>
            <a:ext cx="10180309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Методика проведения учета интенсивности и состава потока</a:t>
            </a:r>
          </a:p>
          <a:p>
            <a:r>
              <a:rPr lang="ru-RU" sz="2400" dirty="0" smtClean="0"/>
              <a:t>Поперечный учет движения на дорожной сети, выделенной для этой цели, проводился методом учета непосредственными наблюдениями.</a:t>
            </a:r>
          </a:p>
          <a:p>
            <a:r>
              <a:rPr lang="ru-RU" sz="2400" dirty="0" smtClean="0"/>
              <a:t>Учет транспортных средств непосредственными наблюдениями проводился раздельно по направлениям движения в течение часа в период 17:00-18:00 (час пик)</a:t>
            </a:r>
          </a:p>
          <a:p>
            <a:r>
              <a:rPr lang="ru-RU" sz="2400" dirty="0" smtClean="0"/>
              <a:t>Размещение </a:t>
            </a:r>
            <a:r>
              <a:rPr lang="ru-RU" sz="2400" dirty="0"/>
              <a:t>п</a:t>
            </a:r>
            <a:r>
              <a:rPr lang="ru-RU" sz="2400" dirty="0" smtClean="0"/>
              <a:t>унктов учета движения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826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270" y="329346"/>
            <a:ext cx="8998202" cy="61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0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505" y="35609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Интенсивность движения транспортных </a:t>
            </a:r>
            <a:r>
              <a:rPr lang="ru-RU" dirty="0" smtClean="0"/>
              <a:t>средств ул</a:t>
            </a:r>
            <a:r>
              <a:rPr lang="ru-RU" dirty="0"/>
              <a:t>. Горького и 7 Апреля</a:t>
            </a:r>
            <a:br>
              <a:rPr lang="ru-RU" dirty="0"/>
            </a:br>
            <a:r>
              <a:rPr lang="ru-RU" dirty="0"/>
              <a:t>Направление север-юг (С-Ю)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967" y="2220480"/>
            <a:ext cx="9466448" cy="38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8898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</TotalTime>
  <Words>574</Words>
  <Application>Microsoft Office PowerPoint</Application>
  <PresentationFormat>Широкоэкранный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Отчет</vt:lpstr>
      <vt:lpstr>Тема научно-исследовательской практики</vt:lpstr>
      <vt:lpstr>Презентация PowerPoint</vt:lpstr>
      <vt:lpstr>Презентация PowerPoint</vt:lpstr>
      <vt:lpstr>Улица Горького</vt:lpstr>
      <vt:lpstr>Улица 7 Апреля </vt:lpstr>
      <vt:lpstr>Интенсивность движения транспортных средств Ул. Горького и 7-Апреля </vt:lpstr>
      <vt:lpstr>Презентация PowerPoint</vt:lpstr>
      <vt:lpstr>Интенсивность движения транспортных средств ул. Горького и 7 Апреля Направление север-юг (С-Ю) </vt:lpstr>
      <vt:lpstr>Направление: юг - север (Ю -С)</vt:lpstr>
      <vt:lpstr>7 Апреля и Горького Направление: восток – запад (В-З) </vt:lpstr>
      <vt:lpstr>Направление: запад – восток (З - В)</vt:lpstr>
      <vt:lpstr>Заключение </vt:lpstr>
      <vt:lpstr>Технический результат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</dc:title>
  <dc:creator>OPUT</dc:creator>
  <cp:lastModifiedBy>OPUT</cp:lastModifiedBy>
  <cp:revision>4</cp:revision>
  <dcterms:created xsi:type="dcterms:W3CDTF">2024-03-15T07:16:14Z</dcterms:created>
  <dcterms:modified xsi:type="dcterms:W3CDTF">2024-03-15T07:49:37Z</dcterms:modified>
</cp:coreProperties>
</file>