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72" r:id="rId12"/>
    <p:sldId id="266" r:id="rId13"/>
    <p:sldId id="268" r:id="rId14"/>
    <p:sldId id="270" r:id="rId15"/>
    <p:sldId id="279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843213" y="6434138"/>
            <a:ext cx="3651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ky-KG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абочие моменты диссертационного совета</a:t>
            </a:r>
            <a:endParaRPr lang="en-US" sz="1400" b="1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539552" y="11113"/>
            <a:ext cx="82089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Проводятся защита </a:t>
            </a:r>
            <a:r>
              <a:rPr lang="ru-RU" sz="2800" b="1" dirty="0" smtClean="0"/>
              <a:t>кандидатские </a:t>
            </a:r>
            <a:r>
              <a:rPr lang="ru-RU" sz="2800" b="1" dirty="0"/>
              <a:t>и докторские диссертации.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12" y="3666727"/>
            <a:ext cx="3958180" cy="263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4" y="1124744"/>
            <a:ext cx="3805370" cy="254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12" y="1150293"/>
            <a:ext cx="3920188" cy="242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4" y="3861048"/>
            <a:ext cx="3538904" cy="235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99" y="3068959"/>
            <a:ext cx="3426338" cy="22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0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Рабочий стол\ЕСТЭЛО\IMG-20161017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367109"/>
            <a:ext cx="9144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9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IV МНПК «Перспективы развития и безопасность автотранспортного комплекса»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Новокузнецк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27-29 ноября 2014 года.</a:t>
            </a:r>
            <a:endParaRPr lang="ru-RU" sz="2000" dirty="0"/>
          </a:p>
        </p:txBody>
      </p:sp>
      <p:pic>
        <p:nvPicPr>
          <p:cNvPr id="4" name="Picture 9" descr="D:\МАТКЕРИМОВ\Командировки\Новокузнецк, Омск 12.14\SAM_376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682752" cy="207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фотоаппарат\SAM_37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8533"/>
            <a:ext cx="39227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фотоаппарат\SAM_37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7" y="3927656"/>
            <a:ext cx="4297331" cy="24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:\МАТКЕРИМОВ\Командировки\Новокузнецк, Омск 12.14\SAM_37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95608"/>
            <a:ext cx="5064944" cy="284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61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1912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b="1" dirty="0"/>
              <a:t>Визит студентов Дрезденского технического </a:t>
            </a:r>
            <a:r>
              <a:rPr lang="ru-RU" sz="2800" b="1" dirty="0" smtClean="0"/>
              <a:t>университета</a:t>
            </a:r>
            <a:endParaRPr lang="ru-RU" sz="2800" dirty="0"/>
          </a:p>
        </p:txBody>
      </p:sp>
      <p:pic>
        <p:nvPicPr>
          <p:cNvPr id="4" name="Picture 4" descr="D:\МАТКЕРИМОВ\Отчеты\Немцы\20150917_1033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888432" cy="291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МАТКЕРИМОВ\Отчеты\Немцы\20150917_103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959424" cy="296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МАТКЕРИМОВ\Отчеты\Немцы\20150917_102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04891"/>
            <a:ext cx="4398441" cy="329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7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849694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Профессиональные курсы для сотрудников и студентов КГТУ  </a:t>
            </a:r>
            <a:r>
              <a:rPr lang="ky-KG" sz="2000" b="1" dirty="0" smtClean="0"/>
              <a:t>МТД </a:t>
            </a:r>
            <a:r>
              <a:rPr lang="ky-KG" sz="2000" b="1" dirty="0"/>
              <a:t>КР – </a:t>
            </a:r>
            <a:r>
              <a:rPr lang="ky-KG" sz="2000" b="1" dirty="0" smtClean="0"/>
              <a:t>АБР  </a:t>
            </a:r>
            <a:r>
              <a:rPr lang="ky-KG" sz="2000" b="1" dirty="0" err="1" smtClean="0"/>
              <a:t>Коридоры</a:t>
            </a:r>
            <a:r>
              <a:rPr lang="ky-KG" sz="2000" b="1" dirty="0" smtClean="0"/>
              <a:t> </a:t>
            </a:r>
            <a:r>
              <a:rPr lang="ky-KG" sz="2000" b="1" dirty="0"/>
              <a:t>ЦАРЭС1 (АД Бишкек - Торугарт) 3 проект </a:t>
            </a:r>
            <a:br>
              <a:rPr lang="ky-KG" sz="2000" b="1" dirty="0"/>
            </a:br>
            <a:r>
              <a:rPr lang="ky-KG" sz="2000" b="1" dirty="0" err="1" smtClean="0">
                <a:solidFill>
                  <a:srgbClr val="FF0000"/>
                </a:solidFill>
              </a:rPr>
              <a:t>Улучшени</a:t>
            </a:r>
            <a:r>
              <a:rPr lang="ky-KG" sz="2000" b="1" dirty="0" smtClean="0">
                <a:solidFill>
                  <a:srgbClr val="FF0000"/>
                </a:solidFill>
              </a:rPr>
              <a:t> </a:t>
            </a:r>
            <a:r>
              <a:rPr lang="ky-KG" sz="2000" b="1" dirty="0" err="1" smtClean="0">
                <a:solidFill>
                  <a:srgbClr val="FF0000"/>
                </a:solidFill>
              </a:rPr>
              <a:t>навыков</a:t>
            </a:r>
            <a:r>
              <a:rPr lang="ky-KG" sz="2000" b="1" dirty="0" smtClean="0">
                <a:solidFill>
                  <a:srgbClr val="FF0000"/>
                </a:solidFill>
              </a:rPr>
              <a:t> </a:t>
            </a:r>
            <a:r>
              <a:rPr lang="ky-KG" sz="2000" b="1" dirty="0" err="1" smtClean="0">
                <a:solidFill>
                  <a:srgbClr val="FF0000"/>
                </a:solidFill>
              </a:rPr>
              <a:t>управления</a:t>
            </a:r>
            <a:r>
              <a:rPr lang="ky-KG" sz="2000" b="1" dirty="0" smtClean="0">
                <a:solidFill>
                  <a:srgbClr val="FF0000"/>
                </a:solidFill>
              </a:rPr>
              <a:t> </a:t>
            </a:r>
            <a:r>
              <a:rPr lang="ky-KG" sz="2000" b="1" dirty="0" err="1" smtClean="0">
                <a:solidFill>
                  <a:srgbClr val="FF0000"/>
                </a:solidFill>
              </a:rPr>
              <a:t>инфраструктурой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Intel\AppData\Local\Temp\Rar$DIa0.674\20161209_0926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85241"/>
            <a:ext cx="4026667" cy="22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Intel\AppData\Local\Temp\Rar$DIa0.714\20161209_093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19" y="1782104"/>
            <a:ext cx="4032448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Intel\AppData\Local\Temp\Rar$DIa0.993\20161209_0925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51" y="3789040"/>
            <a:ext cx="4860032" cy="273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25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474718" y="188640"/>
            <a:ext cx="123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Китай</a:t>
            </a:r>
          </a:p>
        </p:txBody>
      </p:sp>
      <p:pic>
        <p:nvPicPr>
          <p:cNvPr id="7" name="Picture 4" descr="D:\МАТКЕРИМОВ\Командировки\Фото Китай\Нурлан\IMG_20160523_1609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4857437" cy="274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МАТКЕРИМОВ\Командировки\Фото Китай\Таалай агай\SAM_3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55713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МАТКЕРИМОВ\Командировки\Фото Китай\Таалай агай\SAM_3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4" y="980728"/>
            <a:ext cx="4519486" cy="254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МАТКЕРИМОВ\Командировки\Фото Китай\Нурлан\IMG_20160516_165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4" y="3494388"/>
            <a:ext cx="4872732" cy="275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0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3005461" y="332656"/>
            <a:ext cx="1782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Италия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" y="1028258"/>
            <a:ext cx="5339383" cy="399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28258"/>
            <a:ext cx="5976664" cy="390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МАТКЕРИМОВ\Командировки\Фото Италия студенты\P1080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69162"/>
            <a:ext cx="2808389" cy="201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МАТКЕРИМОВ\Командировки\Фото Италия студенты\P1080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2" y="4365104"/>
            <a:ext cx="2953302" cy="22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0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266468" y="212061"/>
            <a:ext cx="1701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ЙОШКАР - ОЛА</a:t>
            </a:r>
          </a:p>
        </p:txBody>
      </p:sp>
      <p:pic>
        <p:nvPicPr>
          <p:cNvPr id="7" name="Picture 3" descr="D:\МАТКЕРИМОВ\Таалайбек\йошкар-ола\Фотографии\IMG_587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9" y="765175"/>
            <a:ext cx="4752901" cy="316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Intel\AppData\Local\Temp\Rar$DIa0.379\КазНАУ Алматы Темирбе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69" y="3131592"/>
            <a:ext cx="4266406" cy="319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Intel\AppData\Local\Temp\Rar$DIa0.522\Москва 2015 150 лет МСХА с ректорами СН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721645" cy="279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МАТКЕРИМОВ\Таалайбек\йошкар-ола\Фотографии\IMG_58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95" y="788068"/>
            <a:ext cx="3491880" cy="232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1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850" y="333375"/>
            <a:ext cx="9144000" cy="714375"/>
          </a:xfrm>
          <a:prstGeom prst="rect">
            <a:avLst/>
          </a:prstGeom>
        </p:spPr>
        <p:txBody>
          <a:bodyPr rtlCol="0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Научно-практическая конференция посвященная </a:t>
            </a:r>
            <a:br>
              <a:rPr lang="ru-RU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летию Нарынского ГУ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:\МАТКЕРИМОВ\Командировки\Конференциясы Нарын 20-21.10.2016\Смартфон Дресвянников С.Ю\20161027_180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516216" cy="366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D:\МАТКЕРИМОВ\Командировки\Конференциясы Нарын 20-21.10.2016\Смартфон Дресвянников С.Ю\20161027_170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57" y="4005064"/>
            <a:ext cx="4298598" cy="24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:\МАТКЕРИМОВ\Командировки\Конференциясы Нарын 20-21.10.2016\Смартфон Дресвянников С.Ю\20161027_170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2" y="4015830"/>
            <a:ext cx="4279460" cy="24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абочий стол\фото НУСУПОВА\Конференция. 75 лет Нусупову ЭС\IMG_1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882220"/>
            <a:ext cx="4403084" cy="247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79512" y="333375"/>
            <a:ext cx="8784976" cy="575345"/>
          </a:xfrm>
          <a:prstGeom prst="rect">
            <a:avLst/>
          </a:prstGeom>
        </p:spPr>
        <p:txBody>
          <a:bodyPr rtlCol="0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Научно-практическая конференция в КНАУ посвященная 75 </a:t>
            </a:r>
            <a:r>
              <a:rPr lang="ru-RU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академика </a:t>
            </a:r>
            <a:r>
              <a:rPr lang="ru-RU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Нусупова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Э.С.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D:\Рабочий стол\фото НУСУПОВА\Конференция. 75 лет Нусупову ЭС\IMG_1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52736"/>
            <a:ext cx="5040560" cy="283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Рабочий стол\фото НУСУПОВА\Конференция. 75 лет Нусупову ЭС\IMG_17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51846"/>
            <a:ext cx="3383806" cy="19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:\Рабочий стол\фото НУСУПОВА\Конференция. 75 лет Нусупову ЭС\IMG_1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53474"/>
            <a:ext cx="4787482" cy="269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70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31640" y="333375"/>
            <a:ext cx="6336704" cy="714375"/>
          </a:xfrm>
          <a:prstGeom prst="rect">
            <a:avLst/>
          </a:prstGeom>
        </p:spPr>
        <p:txBody>
          <a:bodyPr rtlCol="0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Научно-практический семинар</a:t>
            </a:r>
            <a:b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Бишкек, КРСУ, 4 июня 2014 года.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54" y="1034203"/>
            <a:ext cx="3023691" cy="454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:\Users\836D~1\AppData\Local\Temp\Rar$DI51.448\EdKozharo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5115198" cy="34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5164637" cy="34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7" y="1003565"/>
            <a:ext cx="5040685" cy="336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0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Расширенное заседание МААДО и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УМО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 КГТУ,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Бишкек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Ыссык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-Куль, 2-5 октября 2012 года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1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14851"/>
            <a:ext cx="3429484" cy="25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99" y="1484784"/>
            <a:ext cx="337550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D:\МАТКЕРИМОВ\Командировки\Фотографии УМО МААДО\фото2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1" y="4149080"/>
            <a:ext cx="3368666" cy="22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:\МАТКЕРИМОВ\Командировки\Фотографии УМО МААДО\фото2\DSC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312368" cy="219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фото\DSC_00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2976"/>
            <a:ext cx="3527748" cy="233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4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115796" y="260648"/>
            <a:ext cx="298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 dirty="0">
                <a:cs typeface="Times New Roman" pitchFamily="18" charset="0"/>
              </a:rPr>
              <a:t>ВОЛГОГРАД</a:t>
            </a:r>
            <a:endParaRPr lang="ru-RU" sz="3600" dirty="0"/>
          </a:p>
        </p:txBody>
      </p:sp>
      <p:pic>
        <p:nvPicPr>
          <p:cNvPr id="3" name="Picture 15" descr="D:\МАТКЕРИМОВ\Командировки\Волгоград\100_8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780185" cy="251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фотоаппарат\SAM_38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196752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:\фотоаппарат\SAM_3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871"/>
            <a:ext cx="3490913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фотоаппарат\SAM_38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4005871"/>
            <a:ext cx="38036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фотоаппарат\SAM_39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08" y="4987739"/>
            <a:ext cx="26019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ФОТО для сайта и газеты\P100099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46" y="2829082"/>
            <a:ext cx="23637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92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50888" y="369888"/>
            <a:ext cx="7566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 err="1"/>
              <a:t>СибАДИ</a:t>
            </a:r>
            <a:r>
              <a:rPr lang="ru-RU" b="1" dirty="0"/>
              <a:t> - Сибирская автодорожная академия</a:t>
            </a:r>
          </a:p>
        </p:txBody>
      </p:sp>
      <p:pic>
        <p:nvPicPr>
          <p:cNvPr id="3" name="Picture 20" descr="D:\МАТКЕРИМОВ\Командировки\Новокузнецк, Омск 12.14\SAM_3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5047545" cy="28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5088796" cy="33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7" descr="D:\МАТКЕРИМОВ\Командировки\Новокузнецк, Омск 12.14\SAM_3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447" y="3747964"/>
            <a:ext cx="5036018" cy="283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D:\МАТКЕРИМОВ\Командировки\Новокузнецк, Омск 12.14\SAM_39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2" y="908720"/>
            <a:ext cx="384042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6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28431" y="369888"/>
            <a:ext cx="6950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ОмГУПС</a:t>
            </a:r>
            <a:r>
              <a:rPr lang="ru-RU" b="1" dirty="0">
                <a:solidFill>
                  <a:srgbClr val="FF0000"/>
                </a:solidFill>
              </a:rPr>
              <a:t> - Омский государственный университет путей </a:t>
            </a:r>
            <a:r>
              <a:rPr lang="ru-RU" b="1" dirty="0" smtClean="0">
                <a:solidFill>
                  <a:srgbClr val="FF0000"/>
                </a:solidFill>
              </a:rPr>
              <a:t>сообщения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14" descr="D:\МАТКЕРИМОВ\Командировки\Новокузнецк, Омск 12.14\SAM_3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1052736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D:\МАТКЕРИМОВ\Командировки\Новокузнецк, Омск 12.14\SAM_3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34" y="3631522"/>
            <a:ext cx="4561513" cy="2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МАТКЕРИМОВ\Командировки\Новокузнецк, Омск 12.14\SAM_3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828051" cy="271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:\фотоаппарат\SAM_39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9" y="3768515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9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y-KG" sz="2000" b="1" dirty="0" err="1" smtClean="0"/>
              <a:t>Исследование</a:t>
            </a:r>
            <a:r>
              <a:rPr lang="ky-KG" sz="2000" b="1" dirty="0" smtClean="0"/>
              <a:t> </a:t>
            </a:r>
            <a:r>
              <a:rPr lang="ky-KG" sz="2000" b="1" dirty="0" err="1" smtClean="0"/>
              <a:t>повышение</a:t>
            </a:r>
            <a:r>
              <a:rPr lang="ky-KG" sz="2000" b="1" dirty="0" smtClean="0"/>
              <a:t> </a:t>
            </a:r>
            <a:r>
              <a:rPr lang="ky-KG" sz="2000" b="1" dirty="0" err="1"/>
              <a:t>безопасности</a:t>
            </a:r>
            <a:r>
              <a:rPr lang="ky-KG" sz="2000" b="1" dirty="0"/>
              <a:t> </a:t>
            </a:r>
            <a:r>
              <a:rPr lang="ky-KG" sz="2000" b="1" dirty="0" err="1"/>
              <a:t>дорожного</a:t>
            </a:r>
            <a:r>
              <a:rPr lang="ky-KG" sz="2000" b="1" dirty="0"/>
              <a:t> </a:t>
            </a:r>
            <a:r>
              <a:rPr lang="ky-KG" sz="2000" b="1" dirty="0" err="1" smtClean="0"/>
              <a:t>движения</a:t>
            </a:r>
            <a:r>
              <a:rPr lang="ky-KG" sz="2000" b="1" dirty="0" smtClean="0"/>
              <a:t>: </a:t>
            </a:r>
            <a:r>
              <a:rPr lang="ky-KG" sz="2000" b="1" dirty="0" err="1" smtClean="0"/>
              <a:t>в</a:t>
            </a:r>
            <a:r>
              <a:rPr lang="ky-KG" sz="2000" b="1" dirty="0" smtClean="0"/>
              <a:t> </a:t>
            </a:r>
            <a:r>
              <a:rPr lang="ky-KG" sz="2000" b="1" dirty="0" err="1"/>
              <a:t>городах</a:t>
            </a:r>
            <a:r>
              <a:rPr lang="ky-KG" sz="2000" b="1" dirty="0"/>
              <a:t>, </a:t>
            </a:r>
            <a:r>
              <a:rPr lang="ky-KG" sz="2000" b="1" dirty="0" err="1"/>
              <a:t>малых</a:t>
            </a:r>
            <a:r>
              <a:rPr lang="ky-KG" sz="2000" b="1" dirty="0"/>
              <a:t> </a:t>
            </a:r>
            <a:r>
              <a:rPr lang="ky-KG" sz="2000" b="1" dirty="0" err="1"/>
              <a:t>городах</a:t>
            </a:r>
            <a:r>
              <a:rPr lang="ky-KG" sz="2000" b="1" dirty="0"/>
              <a:t>, </a:t>
            </a:r>
            <a:r>
              <a:rPr lang="ky-KG" sz="2000" b="1" dirty="0" err="1" smtClean="0"/>
              <a:t>селах</a:t>
            </a:r>
            <a:r>
              <a:rPr lang="ky-KG" sz="2000" b="1" dirty="0"/>
              <a:t>, </a:t>
            </a:r>
            <a:r>
              <a:rPr lang="ky-KG" sz="2000" b="1" dirty="0" err="1"/>
              <a:t>пригородных</a:t>
            </a:r>
            <a:r>
              <a:rPr lang="ky-KG" sz="2000" b="1" dirty="0"/>
              <a:t> </a:t>
            </a:r>
            <a:r>
              <a:rPr lang="ky-KG" sz="2000" b="1" dirty="0" err="1" smtClean="0"/>
              <a:t>населенных</a:t>
            </a:r>
            <a:r>
              <a:rPr lang="ky-KG" sz="2000" b="1" dirty="0" smtClean="0"/>
              <a:t> </a:t>
            </a:r>
            <a:r>
              <a:rPr lang="ky-KG" sz="2000" b="1" dirty="0" err="1"/>
              <a:t>пунктах</a:t>
            </a:r>
            <a:r>
              <a:rPr lang="ky-KG" sz="2000" b="1" dirty="0" smtClean="0"/>
              <a:t>, </a:t>
            </a:r>
            <a:r>
              <a:rPr lang="ky-KG" sz="2000" b="1" dirty="0" err="1" smtClean="0"/>
              <a:t>на</a:t>
            </a:r>
            <a:r>
              <a:rPr lang="ky-KG" sz="2000" b="1" dirty="0" smtClean="0"/>
              <a:t> </a:t>
            </a:r>
            <a:r>
              <a:rPr lang="ky-KG" sz="2000" b="1" dirty="0" err="1"/>
              <a:t>магистральных</a:t>
            </a:r>
            <a:r>
              <a:rPr lang="ky-KG" sz="2000" b="1" dirty="0"/>
              <a:t> </a:t>
            </a:r>
            <a:r>
              <a:rPr lang="ky-KG" sz="2000" b="1" dirty="0" err="1"/>
              <a:t>участках</a:t>
            </a:r>
            <a:r>
              <a:rPr lang="ky-KG" sz="2000" b="1" dirty="0"/>
              <a:t> </a:t>
            </a:r>
            <a:r>
              <a:rPr lang="ky-KG" sz="2000" b="1" dirty="0" err="1"/>
              <a:t>автодорог</a:t>
            </a:r>
            <a:r>
              <a:rPr lang="ky-KG" sz="2000" b="1" dirty="0" err="1" smtClean="0"/>
              <a:t>.</a:t>
            </a:r>
            <a:endParaRPr lang="ru-RU" sz="2000" b="1" dirty="0"/>
          </a:p>
        </p:txBody>
      </p:sp>
      <p:pic>
        <p:nvPicPr>
          <p:cNvPr id="4" name="Picture 4" descr="C:\Users\Администратор\Desktop\замер интенсивности Эрмек\DSC_00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676286" cy="246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Администратор\Desktop\замер интенсивности Эрмек\DSC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677118" cy="246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Администратор\Desktop\замер интенсивности Эрмек\DSC_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4213512" cy="28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1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87" y="3717031"/>
            <a:ext cx="3164445" cy="244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Расширенное заседание МААДО и УМО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 КГТУ, Бишкек,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Ыссык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-Куль, 2-5 октября 2012 года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87" y="1124744"/>
            <a:ext cx="3164445" cy="237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7942"/>
            <a:ext cx="3726934" cy="232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D:\МАТКЕРИМОВ\Командировки\Фотографии УМО МААДО\фото2\DSC_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06015"/>
            <a:ext cx="3726934" cy="246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94975"/>
            <a:ext cx="3333419" cy="220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42342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Научно-практический семинар «Современное состояние подготовки специалистов транспортного направления»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Бишкек, КГТУ им. И. Раззакова, 31 мая 2013 года.</a:t>
            </a:r>
            <a:endParaRPr lang="ru-RU" sz="1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3" y="1441229"/>
            <a:ext cx="2007763" cy="267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2776"/>
            <a:ext cx="2255592" cy="270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3566103" cy="267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2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740150" cy="24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Научно-практический семинар «Международные автомобильные перевозки. Современное состояние и перспективы развития» с участием МСАТ (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IRU)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Бишкек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КГТУ им. И. Раззакова, 12 декабря 2013 года.</a:t>
            </a:r>
            <a:endParaRPr lang="ru-RU" sz="1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248062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02599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Администратор\Desktop\12.11.13\IMG_4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694" y="1446977"/>
            <a:ext cx="3264222" cy="21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9" y="3638018"/>
            <a:ext cx="3624263" cy="242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73" y="3218179"/>
            <a:ext cx="1826621" cy="274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03648" y="5634708"/>
            <a:ext cx="4572000" cy="6477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Мартин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Марми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– Почетный генеральный секретарь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IRU – </a:t>
            </a:r>
            <a:r>
              <a:rPr lang="ky-KG" b="1" dirty="0" err="1">
                <a:solidFill>
                  <a:schemeClr val="bg1"/>
                </a:solidFill>
                <a:latin typeface="Calibri" pitchFamily="34" charset="0"/>
              </a:rPr>
              <a:t>Почетный</a:t>
            </a:r>
            <a:r>
              <a:rPr lang="ky-KG" b="1" dirty="0">
                <a:solidFill>
                  <a:schemeClr val="bg1"/>
                </a:solidFill>
                <a:latin typeface="Calibri" pitchFamily="34" charset="0"/>
              </a:rPr>
              <a:t> профессор КГТУ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Синяя книга </a:t>
            </a:r>
            <a:r>
              <a:rPr lang="en-US" sz="2800" b="1" dirty="0">
                <a:solidFill>
                  <a:schemeClr val="bg1"/>
                </a:solidFill>
              </a:rPr>
              <a:t>IRU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img02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571" y="2077471"/>
            <a:ext cx="1175657" cy="7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203848" y="291489"/>
            <a:ext cx="2702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Синяя книга </a:t>
            </a:r>
            <a:r>
              <a:rPr lang="en-US" sz="2800" b="1" dirty="0">
                <a:solidFill>
                  <a:srgbClr val="FF0000"/>
                </a:solidFill>
              </a:rPr>
              <a:t>IRU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692697"/>
            <a:ext cx="6408712" cy="41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7" y="3789040"/>
            <a:ext cx="3384376" cy="25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ky-KG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с представителями ЕБР, </a:t>
            </a:r>
            <a:br>
              <a:rPr lang="ky-KG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y-KG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обсуждение вопроса транспортной безопасности в ЦА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2" descr="H:\Новая папка\20151212_1015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214438"/>
            <a:ext cx="3632200" cy="2328862"/>
          </a:xfrm>
        </p:spPr>
      </p:pic>
      <p:pic>
        <p:nvPicPr>
          <p:cNvPr id="27652" name="Picture 3" descr="H:\Новая папка\20151212_1013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214438"/>
            <a:ext cx="41910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:\Новая папка\20151212_112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43313"/>
            <a:ext cx="364331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H:\Новая папка\20151212_1121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643313"/>
            <a:ext cx="42148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88"/>
          </a:xfrm>
        </p:spPr>
        <p:txBody>
          <a:bodyPr rtlCol="0"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 «Актуальные проблемы светофорного регулирования и кругового движения» под руководством Муктарбек уулу Кубата, КГТУ, 25 декабря 2014 года.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1" descr="C:\Users\Администратор\Desktop\Семинар Кубат\P1060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88974"/>
            <a:ext cx="32861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C:\Users\Администратор\Desktop\Семинар Кубат\P10602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25850"/>
            <a:ext cx="33575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C:\Users\Администратор\Desktop\Семинар Кубат\P10602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57375"/>
            <a:ext cx="23574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 descr="C:\Users\Администратор\Desktop\Семинар Кубат\P10602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767681"/>
            <a:ext cx="31607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C:\Users\Администратор\Desktop\Семинар Кубат\P1060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30718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22972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1" dirty="0"/>
              <a:t>Заседание </a:t>
            </a:r>
            <a:r>
              <a:rPr lang="ru-RU" altLang="ru-RU" sz="1800" b="1" dirty="0" smtClean="0"/>
              <a:t>Совета Евразийского </a:t>
            </a:r>
            <a:r>
              <a:rPr lang="ru-RU" altLang="ru-RU" sz="1800" b="1" dirty="0"/>
              <a:t>Союза транспортных,</a:t>
            </a:r>
          </a:p>
          <a:p>
            <a:pPr algn="ctr"/>
            <a:r>
              <a:rPr lang="ru-RU" altLang="ru-RU" sz="1800" b="1" dirty="0"/>
              <a:t>экспедиторских и логистических организаций (</a:t>
            </a:r>
            <a:r>
              <a:rPr lang="ru-RU" altLang="ru-RU" sz="1800" b="1" dirty="0" smtClean="0"/>
              <a:t>ЕСТЭЛО)</a:t>
            </a:r>
            <a:endParaRPr lang="ru-RU" altLang="ru-RU" sz="1800" b="1" dirty="0"/>
          </a:p>
        </p:txBody>
      </p:sp>
      <p:pic>
        <p:nvPicPr>
          <p:cNvPr id="5" name="Picture 2" descr="D:\Рабочий стол\ЕСТЭЛО\IMG-20161017-WA00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09" y="1268413"/>
            <a:ext cx="7291181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grigoriev\Desktop\Доклад призентация\logo_r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0500"/>
            <a:ext cx="12541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</TotalTime>
  <Words>236</Words>
  <Application>Microsoft Office PowerPoint</Application>
  <PresentationFormat>Экран (4:3)</PresentationFormat>
  <Paragraphs>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Расширенное заседание МААДО и УМО в КГТУ, Бишкек, Ыссык-Куль, 2-5 октября 2012 года.</vt:lpstr>
      <vt:lpstr>Презентация PowerPoint</vt:lpstr>
      <vt:lpstr>Научно-практический семинар «Современное состояние подготовки специалистов транспортного направления» Бишкек, КГТУ им. И. Раззакова, 31 мая 2013 года.</vt:lpstr>
      <vt:lpstr>Научно-практический семинар «Международные автомобильные перевозки. Современное состояние и перспективы развития» с участием МСАТ (IRU)   Бишкек, КГТУ им. И. Раззакова, 12 декабря 2013 года.</vt:lpstr>
      <vt:lpstr>Синяя книга IRU</vt:lpstr>
      <vt:lpstr>Встреча с представителями ЕБР,  обсуждение вопроса транспортной безопасности в ЦА</vt:lpstr>
      <vt:lpstr>Семинар «Актуальные проблемы светофорного регулирования и кругового движения» под руководством Муктарбек уулу Кубата, КГТУ, 25 декабря 2014 года.</vt:lpstr>
      <vt:lpstr>Заседание Совета Евразийского Союза транспортных, экспедиторских и логистических организаций (ЕСТЭЛО)</vt:lpstr>
      <vt:lpstr>Презентация PowerPoint</vt:lpstr>
      <vt:lpstr>IV МНПК «Перспективы развития и безопасность автотранспортного комплекса»  Новокузнецк 27-29 ноября 2014 года.</vt:lpstr>
      <vt:lpstr>Визит студентов Дрезденского технического университета</vt:lpstr>
      <vt:lpstr>Профессиональные курсы для сотрудников и студентов КГТУ  МТД КР – АБР  Коридоры ЦАРЭС1 (АД Бишкек - Торугарт) 3 проект  Улучшени навыков управления инфраструктурой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 повышение безопасности дорожного движения: в городах, малых городах, селах, пригородных населенных пунктах, на магистральных участках автодорог.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Intel</dc:creator>
  <cp:lastModifiedBy>Intel</cp:lastModifiedBy>
  <cp:revision>19</cp:revision>
  <dcterms:created xsi:type="dcterms:W3CDTF">2018-10-11T10:41:18Z</dcterms:created>
  <dcterms:modified xsi:type="dcterms:W3CDTF">2018-10-11T12:00:55Z</dcterms:modified>
</cp:coreProperties>
</file>