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68" r:id="rId5"/>
    <p:sldId id="258" r:id="rId6"/>
    <p:sldId id="259" r:id="rId7"/>
    <p:sldId id="260" r:id="rId8"/>
    <p:sldId id="261" r:id="rId9"/>
    <p:sldId id="267" r:id="rId10"/>
    <p:sldId id="262" r:id="rId11"/>
    <p:sldId id="269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590" autoAdjust="0"/>
  </p:normalViewPr>
  <p:slideViewPr>
    <p:cSldViewPr>
      <p:cViewPr varScale="1">
        <p:scale>
          <a:sx n="79" d="100"/>
          <a:sy n="79" d="100"/>
        </p:scale>
        <p:origin x="15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Экономикалык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коопсуздук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маркетинг»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149080"/>
            <a:ext cx="6858000" cy="156592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31 сентября 2019 года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822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latin typeface="Times New Roman"/>
                <a:ea typeface="Calibri"/>
                <a:cs typeface="Times New Roman"/>
              </a:rPr>
              <a:t>V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3200" b="1" dirty="0" err="1">
                <a:latin typeface="Times New Roman"/>
                <a:ea typeface="Calibri"/>
                <a:cs typeface="Times New Roman"/>
              </a:rPr>
              <a:t>Тарбиялык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dirty="0" err="1">
                <a:latin typeface="Times New Roman"/>
                <a:ea typeface="Calibri"/>
                <a:cs typeface="Times New Roman"/>
              </a:rPr>
              <a:t>иш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1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Окуу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жылына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карата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студенттер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менен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тарбиялык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иш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боюнча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кафедранын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ошондой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эле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куратордун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студенттик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топтор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менен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тарбиялык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иш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планы бар.</a:t>
            </a:r>
            <a:endParaRPr lang="ru-RU" sz="15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</a:rPr>
              <a:t>2.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</a:rPr>
              <a:t>ИЭФтин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</a:rPr>
              <a:t>студентери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</a:rPr>
              <a:t>спорттук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</a:rPr>
              <a:t>,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</a:rPr>
              <a:t>маданий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</a:rPr>
              <a:t>иш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</a:rPr>
              <a:t> –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</a:rPr>
              <a:t>чараларга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</a:rPr>
              <a:t>катышышат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</a:rPr>
              <a:t>. 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</a:rPr>
              <a:t>Студенттер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</a:rPr>
              <a:t>конкурстарга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</a:rPr>
              <a:t>,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</a:rPr>
              <a:t>спорттук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</a:rPr>
              <a:t>иш-чараларга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</a:rPr>
              <a:t>,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</a:rPr>
              <a:t>тегерек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</a:rPr>
              <a:t>столдорго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</a:rPr>
              <a:t>активдуу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</a:rPr>
              <a:t>катышышып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</a:rPr>
              <a:t>,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</a:rPr>
              <a:t>байгелуу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500" dirty="0" err="1" smtClean="0">
                <a:solidFill>
                  <a:srgbClr val="0070C0"/>
                </a:solidFill>
                <a:latin typeface="Times New Roman"/>
                <a:ea typeface="Calibri"/>
              </a:rPr>
              <a:t>орундарга</a:t>
            </a:r>
            <a:r>
              <a:rPr lang="ru-RU" sz="1500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</a:rPr>
              <a:t>ээ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</a:rPr>
              <a:t>болушууда</a:t>
            </a:r>
            <a:r>
              <a:rPr lang="ru-RU" sz="1500" dirty="0" smtClean="0">
                <a:solidFill>
                  <a:srgbClr val="0070C0"/>
                </a:solidFill>
                <a:latin typeface="Times New Roman"/>
                <a:ea typeface="Calibri"/>
              </a:rPr>
              <a:t>.</a:t>
            </a:r>
          </a:p>
          <a:p>
            <a:pPr algn="just">
              <a:lnSpc>
                <a:spcPct val="160000"/>
              </a:lnSpc>
              <a:spcAft>
                <a:spcPts val="0"/>
              </a:spcAft>
            </a:pP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3.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Бир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канча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студенттер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жатаканада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жашашат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жана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кураторлор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козомолго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алып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турушат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(9 студент).</a:t>
            </a:r>
            <a:endParaRPr lang="ru-RU" sz="15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60000"/>
              </a:lnSpc>
              <a:spcAft>
                <a:spcPts val="0"/>
              </a:spcAft>
            </a:pP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4.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Студенттер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арасында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окуу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тарбия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иштери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жургузулот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. Университет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тарабынан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уюштурулган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укук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коргоо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саламаттык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сактоонун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окулдору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менен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жолугуушуларга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катышышат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sz="15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60000"/>
              </a:lnSpc>
              <a:spcAft>
                <a:spcPts val="0"/>
              </a:spcAft>
            </a:pP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5.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Социалдык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аз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камсыздандырылган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студенттер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менен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иштер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жургузулот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Студенттердин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контракттарына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женилдеттуулор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бар.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Студенттер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карылар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балдар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уйно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барып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колдон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келген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жардамын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берип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келишет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(1 студент -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томолой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жетим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1 студент - </a:t>
            </a:r>
            <a:r>
              <a:rPr lang="ru-RU" sz="15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майып</a:t>
            </a:r>
            <a:r>
              <a:rPr lang="ru-RU" sz="15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). </a:t>
            </a:r>
            <a:endParaRPr lang="ru-RU" sz="15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789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4227934" cy="40324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424847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07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5791200" cy="1191662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32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>
                <a:latin typeface="Times New Roman"/>
                <a:ea typeface="Calibri"/>
                <a:cs typeface="Times New Roman"/>
              </a:rPr>
            </a:b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32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>
                <a:latin typeface="Times New Roman"/>
                <a:ea typeface="Calibri"/>
                <a:cs typeface="Times New Roman"/>
              </a:rPr>
            </a:b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32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>
                <a:latin typeface="Times New Roman"/>
                <a:ea typeface="Calibri"/>
                <a:cs typeface="Times New Roman"/>
              </a:rPr>
            </a:b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32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>
                <a:latin typeface="Times New Roman"/>
                <a:ea typeface="Calibri"/>
                <a:cs typeface="Times New Roman"/>
              </a:rPr>
            </a:b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32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>
                <a:latin typeface="Times New Roman"/>
                <a:ea typeface="Calibri"/>
                <a:cs typeface="Times New Roman"/>
              </a:rPr>
            </a:b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32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>
                <a:latin typeface="Times New Roman"/>
                <a:ea typeface="Calibri"/>
                <a:cs typeface="Times New Roman"/>
              </a:rPr>
            </a:b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32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>
                <a:latin typeface="Times New Roman"/>
                <a:ea typeface="Calibri"/>
                <a:cs typeface="Times New Roman"/>
              </a:rPr>
            </a:b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32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>
                <a:latin typeface="Times New Roman"/>
                <a:ea typeface="Calibri"/>
                <a:cs typeface="Times New Roman"/>
              </a:rPr>
            </a:b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32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>
                <a:latin typeface="Times New Roman"/>
                <a:ea typeface="Calibri"/>
                <a:cs typeface="Times New Roman"/>
              </a:rPr>
            </a:br>
            <a:r>
              <a:rPr lang="en-US" sz="3100" b="1" dirty="0" smtClean="0">
                <a:latin typeface="Times New Roman"/>
                <a:ea typeface="Calibri"/>
                <a:cs typeface="Times New Roman"/>
              </a:rPr>
              <a:t>VI</a:t>
            </a:r>
            <a:r>
              <a:rPr lang="ru-RU" sz="3100" b="1" dirty="0">
                <a:latin typeface="Times New Roman"/>
                <a:ea typeface="Calibri"/>
                <a:cs typeface="Times New Roman"/>
              </a:rPr>
              <a:t>.</a:t>
            </a:r>
            <a:r>
              <a:rPr lang="ru-RU" sz="31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100" b="1" dirty="0" err="1">
                <a:latin typeface="Times New Roman"/>
                <a:ea typeface="Calibri"/>
                <a:cs typeface="Times New Roman"/>
              </a:rPr>
              <a:t>Социалдык</a:t>
            </a:r>
            <a:r>
              <a:rPr lang="ru-RU" sz="31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100" b="1" dirty="0" err="1">
                <a:latin typeface="Times New Roman"/>
                <a:ea typeface="Calibri"/>
                <a:cs typeface="Times New Roman"/>
              </a:rPr>
              <a:t>иш</a:t>
            </a:r>
            <a:r>
              <a:rPr lang="ru-RU" sz="3100" dirty="0">
                <a:latin typeface="Calibri"/>
                <a:ea typeface="Calibri"/>
                <a:cs typeface="Times New Roman"/>
              </a:rPr>
              <a:t/>
            </a:r>
            <a:br>
              <a:rPr lang="ru-RU" sz="3100" dirty="0">
                <a:latin typeface="Calibri"/>
                <a:ea typeface="Calibri"/>
                <a:cs typeface="Times New Roman"/>
              </a:rPr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001419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9.10.2019-жылы ЭБ (с) 1-19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тобу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"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мүмкүнчүлүгү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чектелген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улгайган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адамдар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үчүн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жалпы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типтеги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Бишкек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шаардык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социалдык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стационардык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мекемесине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»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барып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келген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Кафедранын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мугалимдери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жана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студенттери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медициналык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текшеруудон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отушту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3.10.2019-жылдагы ЭБ(с)1-19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менен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М(б) 1-19 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топтору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Кыргыз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Республикасынын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Өзгөчө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кырдаалдар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министрлигинин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"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Жарандык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коргонууга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"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арналган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иш-чарасына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катышты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Мумкунчулугу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жок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студенттер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мене ниш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жургузулуп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атат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И.Раззаков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атындагы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КМТУнин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жатаканасында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жашаган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студенттердин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комнаталары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текшерилип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жана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жардам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берилип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турат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.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5666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1371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latin typeface="Times New Roman"/>
                <a:ea typeface="Calibri"/>
                <a:cs typeface="Times New Roman"/>
              </a:rPr>
              <a:t>VII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.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Материалдык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жана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ea typeface="Calibri"/>
                <a:cs typeface="Times New Roman"/>
              </a:rPr>
              <a:t>техникалык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база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</a:rPr>
              <a:t>Кафедранын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материалдык-техникалык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базасы</a:t>
            </a: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</a:rPr>
              <a:t> б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илим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берүү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программаларынын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негизине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</a:rPr>
              <a:t>дал келет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: </a:t>
            </a: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</a:rPr>
              <a:t>кафедрага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2/314</a:t>
            </a: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</a:rPr>
              <a:t> аудитория бекитилген жана 2 даана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принтер, сканер, проектор, экран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көргөзмө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, 10 </a:t>
            </a: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</a:rPr>
              <a:t>даана компьютер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, 2</a:t>
            </a: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</a:rPr>
              <a:t> даана телефон берилген. Кафедра лекция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жана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практикалык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</a:rPr>
              <a:t>сааттар үчүн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КМТУ</a:t>
            </a: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</a:rPr>
              <a:t>нун аудитордук фондун жана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компьютер</a:t>
            </a: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</a:rPr>
              <a:t>дик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класстарды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(4-класс)</a:t>
            </a: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</a:rPr>
              <a:t> колдонот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Кафедрага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</a:rPr>
              <a:t>аудиториялар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жана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лабораториялар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бе</a:t>
            </a: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</a:rPr>
              <a:t>китилген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эмес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</a:rPr>
              <a:t>Кафедранын т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ехника</a:t>
            </a: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</a:rPr>
              <a:t> жабдыктары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КМТУ</a:t>
            </a: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</a:rPr>
              <a:t>дан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алынган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</a:rPr>
              <a:t>Кафедранын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проблемалары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: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аудиториялар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жана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компьютер</a:t>
            </a: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</a:rPr>
              <a:t>дик класстардын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жоктугу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жана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эскирген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техниканы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алмаштырылусу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368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7283152" cy="1440160"/>
          </a:xfrm>
        </p:spPr>
        <p:txBody>
          <a:bodyPr/>
          <a:lstStyle/>
          <a:p>
            <a:pPr algn="ctr"/>
            <a:r>
              <a:rPr lang="ru-RU" dirty="0" err="1" smtClean="0"/>
              <a:t>Рахмат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025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38"/>
          <a:stretch/>
        </p:blipFill>
        <p:spPr>
          <a:xfrm>
            <a:off x="1259632" y="332656"/>
            <a:ext cx="655272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10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1. </a:t>
            </a:r>
            <a:r>
              <a:rPr lang="ru-RU" b="1" dirty="0" err="1"/>
              <a:t>Окуу</a:t>
            </a:r>
            <a:r>
              <a:rPr lang="ru-RU" b="1" dirty="0"/>
              <a:t> </a:t>
            </a:r>
            <a:r>
              <a:rPr lang="ru-RU" b="1" dirty="0" err="1"/>
              <a:t>иштери</a:t>
            </a:r>
            <a:r>
              <a:rPr lang="ru-RU" b="1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4785395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ru-RU" sz="1800" dirty="0" smtClean="0">
                <a:solidFill>
                  <a:srgbClr val="0070C0"/>
                </a:solidFill>
                <a:latin typeface="Times New Roman"/>
                <a:ea typeface="Calibri"/>
              </a:rPr>
              <a:t>Кафедра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уч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багыттагы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кундузгу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жана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сырткы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болумдогу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бутуруучулорду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даярдайт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: 580100 Экономика (профиль - «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Каржы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жана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насыя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» - 4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жылдык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бакалаврлады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,  «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Экономикалык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коопсуздук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»- 5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жылдык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адистерди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жана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58100 «Маркетинг» 4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жылдык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бакалаврлады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. «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Кафедранын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тузуму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кафедранын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башчысынан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,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профессордук-окутуучуулар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составнан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жана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методистен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турат</a:t>
            </a:r>
            <a:r>
              <a:rPr lang="ru-RU" sz="1800" dirty="0" smtClean="0">
                <a:solidFill>
                  <a:srgbClr val="0070C0"/>
                </a:solidFill>
                <a:latin typeface="Times New Roman"/>
                <a:ea typeface="Calibri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Кафедра окуп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жаткан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студентердин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жалпы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саны 144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анын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ичинен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90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кундузгу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, 54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сырткы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/>
                <a:ea typeface="Calibri"/>
              </a:rPr>
              <a:t>болумдордо</a:t>
            </a:r>
            <a:endParaRPr lang="ru-RU" sz="18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marL="457200" indent="-457200">
              <a:buAutoNum type="arabicPeriod"/>
            </a:pPr>
            <a:r>
              <a:rPr lang="ru-RU" sz="1800" dirty="0" err="1" smtClean="0">
                <a:solidFill>
                  <a:srgbClr val="0070C0"/>
                </a:solidFill>
                <a:latin typeface="Times New Roman"/>
                <a:ea typeface="Calibri"/>
              </a:rPr>
              <a:t>Кафедрада</a:t>
            </a:r>
            <a:r>
              <a:rPr lang="ru-RU" sz="1800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3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илимдин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доктору, 4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илимдин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кандидаты, 1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КМТУнун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доценти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, 5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улук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октуучу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, 1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окутуучу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эмгектенишет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.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Баардык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окутуучулардын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жана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методистин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базалык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билими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,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илимий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даражасы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дал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келет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жана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алар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дайыма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квалификациясын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жогорулатып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турушат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(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тастыктама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берилген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).</a:t>
            </a:r>
            <a:r>
              <a:rPr lang="ru-RU" sz="1800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окушат</a:t>
            </a:r>
            <a:r>
              <a:rPr lang="ru-RU" sz="1800" dirty="0" smtClean="0">
                <a:solidFill>
                  <a:srgbClr val="0070C0"/>
                </a:solidFill>
                <a:latin typeface="Times New Roman"/>
                <a:ea typeface="Calibri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Кафедрадагы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баардык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отулгон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сабактар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боюнча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ЖОП, ОМК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тузулгон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жана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университеттин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порталына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Times New Roman"/>
                <a:ea typeface="Calibri"/>
              </a:rPr>
              <a:t>жайгаштырылган</a:t>
            </a:r>
            <a:r>
              <a:rPr lang="ru-RU" sz="1800" dirty="0">
                <a:solidFill>
                  <a:srgbClr val="0070C0"/>
                </a:solidFill>
                <a:latin typeface="Times New Roman"/>
                <a:ea typeface="Calibri"/>
              </a:rPr>
              <a:t>.	</a:t>
            </a:r>
            <a:endParaRPr lang="ru-R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55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8088"/>
            <a:ext cx="4464496" cy="3274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560" y="3645024"/>
            <a:ext cx="4221088" cy="3212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560" y="298088"/>
            <a:ext cx="4221088" cy="3069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432048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29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Calibri"/>
                <a:cs typeface="Times New Roman"/>
              </a:rPr>
              <a:t>II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Окуу-усулдук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иштер</a:t>
            </a: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145435"/>
          </a:xfrm>
        </p:spPr>
        <p:txBody>
          <a:bodyPr>
            <a:normAutofit fontScale="85000" lnSpcReduction="100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1. </a:t>
            </a: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</a:rPr>
              <a:t>Кафедра методикалык окуу процессин өздөштүрүү үчүн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: </a:t>
            </a:r>
            <a:endParaRPr lang="ru-RU" dirty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- 580100 "Экономика" </a:t>
            </a: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</a:rPr>
              <a:t>багыты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боюнча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;</a:t>
            </a:r>
            <a:endParaRPr lang="ru-RU" dirty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/>
                <a:ea typeface="Calibri"/>
              </a:rPr>
              <a:t>- 581000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"</a:t>
            </a: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</a:rPr>
              <a:t>М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аркетинг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"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жана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"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Экономикалык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коопсуздук</a:t>
            </a: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</a:rPr>
              <a:t>” багыттары боюнча окуу пландарын түзүү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;</a:t>
            </a:r>
            <a:endParaRPr lang="ru-RU" dirty="0">
              <a:solidFill>
                <a:srgbClr val="0070C0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 err="1" smtClean="0">
                <a:solidFill>
                  <a:srgbClr val="0070C0"/>
                </a:solidFill>
                <a:latin typeface="Times New Roman"/>
                <a:ea typeface="Calibri"/>
              </a:rPr>
              <a:t>берилген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сабактар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>
                <a:solidFill>
                  <a:srgbClr val="0070C0"/>
                </a:solidFill>
                <a:latin typeface="Cambria Math"/>
                <a:ea typeface="Calibri"/>
                <a:cs typeface="Cambria Math"/>
              </a:rPr>
              <a:t>​​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боюнча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окуу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материалдары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бар,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анын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ичинде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иш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программаларга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жана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силлабус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(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</a:rPr>
              <a:t>жалпы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</a:rPr>
              <a:t> 29 ОМК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Calibri"/>
              </a:rPr>
              <a:t>);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2.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Кафедрада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окутуунун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сапатын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контролдоо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системасы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төмөнкү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иш-чараларда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курулган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sz="16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сабактардын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түрүнө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темасына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ылайык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келишин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жана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окуу-методикалык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мазмунун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текшерүү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максатында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кафедра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башчысына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сабактаргакатышуусу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ru-RU" sz="16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кафедранын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окуу-методикалык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семинарында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аларды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талкуулоо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менен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кафедранын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окутуучуларын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тааныштыруу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3.Кафедрада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2019-20-окуу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жылына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карата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кафедранын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бардык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багыттары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боюнча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бекитилген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иш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пландары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бар, </a:t>
            </a: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ПОКтун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жеке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иш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планы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бекитилген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талаптарга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ылайык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толтурулган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жана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бекитилген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6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4. ИЭФ</a:t>
            </a: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тин 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окуу-усулдук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комиссиянын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төрагасы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Омүрбекова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М. О. (</a:t>
            </a: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кафедра башчысынын м.а.)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кафедрадан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окуу-усулдук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комиссиянын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мүчөсү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Асанакунова Г.Б.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болот.</a:t>
            </a:r>
            <a:endParaRPr lang="ru-RU" sz="16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sz="16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970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D1282E"/>
                </a:solidFill>
                <a:latin typeface="Times New Roman"/>
                <a:ea typeface="Calibri"/>
                <a:cs typeface="Times New Roman"/>
              </a:rPr>
              <a:t>II</a:t>
            </a:r>
            <a:r>
              <a:rPr lang="ru-RU" sz="3200" b="1" dirty="0">
                <a:solidFill>
                  <a:srgbClr val="D1282E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sz="3200" b="1" dirty="0" err="1">
                <a:solidFill>
                  <a:srgbClr val="D1282E"/>
                </a:solidFill>
                <a:latin typeface="Times New Roman"/>
                <a:ea typeface="Calibri"/>
                <a:cs typeface="Times New Roman"/>
              </a:rPr>
              <a:t>Окуу-усулдук</a:t>
            </a:r>
            <a:r>
              <a:rPr lang="ru-RU" sz="3200" b="1" dirty="0">
                <a:solidFill>
                  <a:srgbClr val="D1282E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dirty="0" err="1">
                <a:solidFill>
                  <a:srgbClr val="D1282E"/>
                </a:solidFill>
                <a:latin typeface="Times New Roman"/>
                <a:ea typeface="Calibri"/>
                <a:cs typeface="Times New Roman"/>
              </a:rPr>
              <a:t>иштер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5. 19.10.2019 ж.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тартып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кафедралардын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методикалык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иштеринин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басылмаларды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чыгаруу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планы </a:t>
            </a:r>
            <a:r>
              <a:rPr lang="ru-RU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бекитилген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6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6.Кафедра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үстүбүздөгү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жылы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өндүрүштүк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жана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квалификациялоо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алдындагы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тажрыйбасын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төмөнкүдөй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базалык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ишканаларда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жүргүзөт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: КР финансы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Министрлиги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коммерциялык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банктар</a:t>
            </a: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да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"Эко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Исламик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Банк", "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Оптима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", "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Бакай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", "РСК", Бишкек</a:t>
            </a: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ш. мериясы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транспорттук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компания</a:t>
            </a: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ларда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"РТК", </a:t>
            </a: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Салык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инспекция</a:t>
            </a: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ларда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Бишкек</a:t>
            </a: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ш.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ж. б.</a:t>
            </a:r>
            <a:endParaRPr lang="ru-RU" sz="16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7.2018-2019-ж.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төмөнкү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мугалимдер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квалификациясын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жогорулатуудан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өтүштү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: </a:t>
            </a:r>
            <a:endParaRPr lang="ru-RU" sz="16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Адистиги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боюнча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Омурбекова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М. О.,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Асанакунова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Г. Б.,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Бегалиева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Г. С.,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Тойбаева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Н.Б.,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Элчибаева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А. З.</a:t>
            </a:r>
            <a:endParaRPr lang="ru-RU" sz="16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Педагогика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боюнча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Өмүрбекова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М. О.,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Сулайманова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Б. Ж.,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Тойбаева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Н.Б.,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Элчибаева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А. З.</a:t>
            </a:r>
            <a:endParaRPr lang="ru-RU" sz="16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97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355160" cy="1335678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ru-RU" sz="20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Calibri"/>
                <a:ea typeface="Calibri"/>
                <a:cs typeface="Times New Roman"/>
              </a:rPr>
            </a:br>
            <a:r>
              <a:rPr lang="en-US" sz="2700" b="1" dirty="0">
                <a:solidFill>
                  <a:srgbClr val="D1282E"/>
                </a:solidFill>
                <a:latin typeface="Times New Roman"/>
                <a:ea typeface="Calibri"/>
                <a:cs typeface="Times New Roman"/>
              </a:rPr>
              <a:t>III</a:t>
            </a:r>
            <a:r>
              <a:rPr lang="ru-RU" sz="2700" b="1" dirty="0">
                <a:solidFill>
                  <a:srgbClr val="D1282E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ru-RU" sz="2700" b="1" dirty="0" err="1">
                <a:solidFill>
                  <a:srgbClr val="D1282E"/>
                </a:solidFill>
                <a:latin typeface="Times New Roman"/>
                <a:ea typeface="Calibri"/>
                <a:cs typeface="Times New Roman"/>
              </a:rPr>
              <a:t>Кыргыз</a:t>
            </a:r>
            <a:r>
              <a:rPr lang="ru-RU" sz="2700" b="1" dirty="0">
                <a:solidFill>
                  <a:srgbClr val="D1282E"/>
                </a:solidFill>
                <a:latin typeface="Times New Roman"/>
                <a:ea typeface="Calibri"/>
                <a:cs typeface="Times New Roman"/>
              </a:rPr>
              <a:t> тили </a:t>
            </a:r>
            <a:r>
              <a:rPr lang="ru-RU" sz="2700" b="1" dirty="0" err="1">
                <a:solidFill>
                  <a:srgbClr val="D1282E"/>
                </a:solidFill>
                <a:latin typeface="Times New Roman"/>
                <a:ea typeface="Calibri"/>
                <a:cs typeface="Times New Roman"/>
              </a:rPr>
              <a:t>окуу</a:t>
            </a:r>
            <a:r>
              <a:rPr lang="ru-RU" sz="2700" b="1" dirty="0">
                <a:solidFill>
                  <a:srgbClr val="D1282E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700" b="1" dirty="0" err="1">
                <a:solidFill>
                  <a:srgbClr val="D1282E"/>
                </a:solidFill>
                <a:latin typeface="Times New Roman"/>
                <a:ea typeface="Calibri"/>
                <a:cs typeface="Times New Roman"/>
              </a:rPr>
              <a:t>процессинде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Доцент Асанакунова Г.Б. тарабынан “Экономика” курсу боюнча жумушчу программа жана силлабус иштелип чыгарылган.</a:t>
            </a:r>
            <a:endParaRPr lang="ru-RU" sz="16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“Кыргыз тили статусуна 30 жыл” темасы боюнча  23 сентябрь – Мамлекеттик тил күнүнө карата сентябрь айында 1-4 курстун студенттерине кураторлук саатар өткөрүлдү.</a:t>
            </a:r>
            <a:endParaRPr lang="ru-RU" sz="16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Илимий журналдарга жана жыйнактарга макалаларды кыргыз тилинде жарыялоо пландаштырылды.</a:t>
            </a:r>
            <a:endParaRPr lang="ru-RU" sz="16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ky-KG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Э.и.д., профессор Бексултанов А.А., жана улук окутуучу Элчибаева А.З. тарабынан иштелип чыккан “Мамлекеттик мекемелерде бухгалтердик эсепти жүргүзүү”  жана “Ишканадагы бухгалтердик эсеп”  окуу куралдары басып чыгарылат.</a:t>
            </a:r>
            <a:endParaRPr lang="ru-RU" sz="1600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4125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11604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/>
                <a:ea typeface="Calibri"/>
              </a:rPr>
              <a:t>IV</a:t>
            </a:r>
            <a:r>
              <a:rPr lang="ru-RU" sz="2800" b="1" dirty="0">
                <a:latin typeface="Times New Roman"/>
                <a:ea typeface="Calibri"/>
              </a:rPr>
              <a:t>.</a:t>
            </a:r>
            <a:r>
              <a:rPr lang="ru-RU" sz="2800" dirty="0">
                <a:latin typeface="Times New Roman"/>
                <a:ea typeface="Calibri"/>
              </a:rPr>
              <a:t> </a:t>
            </a:r>
            <a:r>
              <a:rPr lang="ru-RU" sz="2800" b="1" dirty="0" err="1">
                <a:latin typeface="Times New Roman"/>
                <a:ea typeface="Calibri"/>
              </a:rPr>
              <a:t>Илимий-изилд</a:t>
            </a:r>
            <a:r>
              <a:rPr lang="ky-KG" sz="2800" b="1" dirty="0">
                <a:latin typeface="Times New Roman"/>
                <a:ea typeface="Calibri"/>
              </a:rPr>
              <a:t>өө</a:t>
            </a:r>
            <a:r>
              <a:rPr lang="ru-RU" sz="2800" b="1" dirty="0">
                <a:latin typeface="Times New Roman"/>
                <a:ea typeface="Calibri"/>
              </a:rPr>
              <a:t> </a:t>
            </a:r>
            <a:r>
              <a:rPr lang="ru-RU" sz="2800" b="1" dirty="0" err="1">
                <a:latin typeface="Times New Roman"/>
                <a:ea typeface="Calibri"/>
              </a:rPr>
              <a:t>иши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4785395"/>
          </a:xfrm>
        </p:spPr>
        <p:txBody>
          <a:bodyPr>
            <a:normAutofit fontScale="55000" lnSpcReduction="20000"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ky-KG" sz="2600" dirty="0">
                <a:solidFill>
                  <a:srgbClr val="0070C0"/>
                </a:solidFill>
                <a:latin typeface="Times New Roman"/>
                <a:ea typeface="Calibri"/>
              </a:rPr>
              <a:t>Кафедранын илимий изилдөө темасы: «Ишкананын каржы-экономикалык коопсуздук жана маркетингдик ишмердуулук системасынын заманбап моделинин түзүлүшү».</a:t>
            </a:r>
            <a:endParaRPr lang="ru-RU" sz="2600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ky-KG" sz="2600" dirty="0">
                <a:solidFill>
                  <a:srgbClr val="0070C0"/>
                </a:solidFill>
                <a:latin typeface="Times New Roman"/>
                <a:ea typeface="Calibri"/>
              </a:rPr>
              <a:t>Кафедранын илимий денгээлин жогорулатуу максатындаи окутуучулар арасында ар турдуу иш чаралар жургузулуудо.</a:t>
            </a:r>
            <a:endParaRPr lang="ru-RU" sz="2600" dirty="0">
              <a:solidFill>
                <a:srgbClr val="0070C0"/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</a:rPr>
              <a:t>2019-20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</a:rPr>
              <a:t>окуу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</a:rPr>
              <a:t>жылында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</a:rPr>
              <a:t>университеттеги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</a:rPr>
              <a:t>аспирантурага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</a:rPr>
              <a:t> 2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</a:rPr>
              <a:t>окутуучу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</a:rPr>
              <a:t>тапшырышты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</a:rPr>
              <a:t>:</a:t>
            </a:r>
            <a:endParaRPr lang="ru-RU" sz="2600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Тойбаева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Н.Р.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Кандидаттык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диссертация</a:t>
            </a:r>
            <a:r>
              <a:rPr lang="ky-KG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сы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нын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аталышы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: «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Кыргыз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Республикасында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эмгек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ишмердигин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өнүктүрүүнүн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фактору катары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кесиптик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билим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берүү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»</a:t>
            </a:r>
            <a:r>
              <a:rPr lang="ky-KG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;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</a:t>
            </a:r>
            <a:endParaRPr lang="ru-RU" sz="26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- Абдыкадырова Б.У.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Кандидаттык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диссертация</a:t>
            </a:r>
            <a:r>
              <a:rPr lang="ky-KG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сы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нын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аталышы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:   «К</a:t>
            </a:r>
            <a:r>
              <a:rPr lang="ky-KG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ыргыз 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Р</a:t>
            </a:r>
            <a:r>
              <a:rPr lang="ky-KG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еспубликасын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ын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мамлекеттик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мекемелериндеги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бюджеттен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тышкаркы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ишмердүүлүк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».</a:t>
            </a:r>
            <a:endParaRPr lang="ru-RU" sz="26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2019-жылы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кафедранын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окутуучуларынын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16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илимий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жана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методикалык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иштери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жарык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к</a:t>
            </a:r>
            <a:r>
              <a:rPr lang="ky-KG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ө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рг</a:t>
            </a:r>
            <a:r>
              <a:rPr lang="ky-KG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ө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н:</a:t>
            </a:r>
            <a:endParaRPr lang="ru-RU" sz="26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- 13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илимий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макалалар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анын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ичинде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4 макала КМШ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аймагында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 12 -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Кыргыз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Республикасында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басылып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чыккан</a:t>
            </a:r>
            <a:r>
              <a:rPr lang="ky-KG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ru-RU" sz="26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- 3 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окутуу-методикалык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к</a:t>
            </a:r>
            <a:r>
              <a:rPr lang="ky-KG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ө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рс</a:t>
            </a:r>
            <a:r>
              <a:rPr lang="ky-KG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ө</a:t>
            </a:r>
            <a:r>
              <a:rPr lang="ru-RU" sz="26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тм</a:t>
            </a:r>
            <a:r>
              <a:rPr lang="ky-KG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ө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л</a:t>
            </a:r>
            <a:r>
              <a:rPr lang="ky-KG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ө</a:t>
            </a:r>
            <a:r>
              <a:rPr lang="ru-RU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р</a:t>
            </a:r>
            <a:r>
              <a:rPr lang="ky-KG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ү</a:t>
            </a:r>
            <a:r>
              <a:rPr lang="en-US" sz="26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6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707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56895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90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69</TotalTime>
  <Words>937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Cambria Math</vt:lpstr>
      <vt:lpstr>Times New Roman</vt:lpstr>
      <vt:lpstr>Главная</vt:lpstr>
      <vt:lpstr>  «Экономикалык коопсуздук жана маркетинг»</vt:lpstr>
      <vt:lpstr>Презентация PowerPoint</vt:lpstr>
      <vt:lpstr>1. Окуу иштери  </vt:lpstr>
      <vt:lpstr>Презентация PowerPoint</vt:lpstr>
      <vt:lpstr>II. Окуу-усулдук иштер </vt:lpstr>
      <vt:lpstr>II. Окуу-усулдук иштер</vt:lpstr>
      <vt:lpstr>          III. Кыргыз тили окуу процессинде</vt:lpstr>
      <vt:lpstr>IV. Илимий-изилдөө иши</vt:lpstr>
      <vt:lpstr>Презентация PowerPoint</vt:lpstr>
      <vt:lpstr>V. Тарбиялык иш</vt:lpstr>
      <vt:lpstr>Презентация PowerPoint</vt:lpstr>
      <vt:lpstr>                  VI. Социалдык иш </vt:lpstr>
      <vt:lpstr>VII. Материалдык жана техникалык база</vt:lpstr>
      <vt:lpstr>Рахмат!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 «Экономическая безопасность и маркетинг»</dc:title>
  <dc:creator>Admin</dc:creator>
  <cp:lastModifiedBy>Admin</cp:lastModifiedBy>
  <cp:revision>15</cp:revision>
  <dcterms:modified xsi:type="dcterms:W3CDTF">2020-02-27T09:47:45Z</dcterms:modified>
</cp:coreProperties>
</file>