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5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4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91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99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8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82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42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93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79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30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1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4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62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38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10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5143-6704-458B-AD1A-3387603CED1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C82F-9834-48EB-AE9C-C4D550187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589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6FD08-3A4C-4802-B632-2DF427464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Эне</a:t>
            </a:r>
            <a:r>
              <a:rPr lang="ru-RU" dirty="0"/>
              <a:t> </a:t>
            </a:r>
            <a:r>
              <a:rPr lang="ru-RU" dirty="0" err="1"/>
              <a:t>тилим</a:t>
            </a:r>
            <a:r>
              <a:rPr lang="ru-RU" dirty="0"/>
              <a:t> </a:t>
            </a:r>
            <a:r>
              <a:rPr lang="ru-RU" dirty="0" err="1"/>
              <a:t>Байлыгым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9626AE-A872-4FC1-967A-057F0057F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Болбуров</a:t>
            </a:r>
            <a:r>
              <a:rPr lang="ru-RU" dirty="0"/>
              <a:t> Амир </a:t>
            </a:r>
            <a:r>
              <a:rPr lang="ru-RU" dirty="0" err="1"/>
              <a:t>Урматович</a:t>
            </a:r>
            <a:endParaRPr lang="ru-RU" dirty="0"/>
          </a:p>
          <a:p>
            <a:r>
              <a:rPr lang="ru-RU" dirty="0"/>
              <a:t>Группа БИ-1-20</a:t>
            </a:r>
          </a:p>
        </p:txBody>
      </p:sp>
    </p:spTree>
    <p:extLst>
      <p:ext uri="{BB962C8B-B14F-4D97-AF65-F5344CB8AC3E}">
        <p14:creationId xmlns:p14="http://schemas.microsoft.com/office/powerpoint/2010/main" xmlns="" val="19463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F0DC7C-A634-4E63-B6DC-A9B8C80A4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562" y="705678"/>
            <a:ext cx="6720840" cy="544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480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335595-A7EF-4C1E-880E-98375E8C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09762"/>
            <a:ext cx="10353762" cy="4238475"/>
          </a:xfrm>
        </p:spPr>
        <p:txBody>
          <a:bodyPr>
            <a:normAutofit/>
          </a:bodyPr>
          <a:lstStyle/>
          <a:p>
            <a:r>
              <a:rPr lang="ru-RU" dirty="0"/>
              <a:t>Кыргыз тили —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тили, </a:t>
            </a:r>
            <a:r>
              <a:rPr lang="ru-RU" dirty="0" err="1"/>
              <a:t>түрк</a:t>
            </a:r>
            <a:r>
              <a:rPr lang="ru-RU" dirty="0"/>
              <a:t> </a:t>
            </a:r>
            <a:r>
              <a:rPr lang="ru-RU" dirty="0" err="1"/>
              <a:t>тилдеринин</a:t>
            </a:r>
            <a:r>
              <a:rPr lang="ru-RU" dirty="0"/>
              <a:t> </a:t>
            </a:r>
            <a:r>
              <a:rPr lang="ru-RU" dirty="0" err="1"/>
              <a:t>курамына</a:t>
            </a:r>
            <a:r>
              <a:rPr lang="ru-RU" dirty="0"/>
              <a:t>,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ичинде</a:t>
            </a:r>
            <a:r>
              <a:rPr lang="ru-RU" dirty="0"/>
              <a:t> кыргыз-кыпчак </a:t>
            </a:r>
            <a:r>
              <a:rPr lang="ru-RU" dirty="0" err="1"/>
              <a:t>тобуна</a:t>
            </a:r>
            <a:r>
              <a:rPr lang="ru-RU" dirty="0"/>
              <a:t> </a:t>
            </a:r>
            <a:r>
              <a:rPr lang="ru-RU" dirty="0" err="1"/>
              <a:t>кирет</a:t>
            </a:r>
            <a:r>
              <a:rPr lang="ru-RU" dirty="0"/>
              <a:t>.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түптүү</a:t>
            </a:r>
            <a:r>
              <a:rPr lang="ru-RU" dirty="0"/>
              <a:t> </a:t>
            </a:r>
            <a:r>
              <a:rPr lang="ru-RU" dirty="0" err="1"/>
              <a:t>калкынын</a:t>
            </a:r>
            <a:r>
              <a:rPr lang="ru-RU" dirty="0"/>
              <a:t>, </a:t>
            </a:r>
            <a:r>
              <a:rPr lang="ru-RU" dirty="0" err="1"/>
              <a:t>Кытайдагы</a:t>
            </a:r>
            <a:r>
              <a:rPr lang="ru-RU" dirty="0"/>
              <a:t>, </a:t>
            </a:r>
            <a:r>
              <a:rPr lang="ru-RU" dirty="0" err="1"/>
              <a:t>Өзбекстан</a:t>
            </a:r>
            <a:r>
              <a:rPr lang="ru-RU" dirty="0"/>
              <a:t>, </a:t>
            </a:r>
            <a:r>
              <a:rPr lang="ru-RU" dirty="0" err="1"/>
              <a:t>Тажикстан</a:t>
            </a:r>
            <a:r>
              <a:rPr lang="ru-RU" dirty="0"/>
              <a:t>, </a:t>
            </a:r>
            <a:r>
              <a:rPr lang="ru-RU" dirty="0" err="1"/>
              <a:t>Республикасында</a:t>
            </a:r>
            <a:r>
              <a:rPr lang="ru-RU" dirty="0"/>
              <a:t> </a:t>
            </a:r>
            <a:r>
              <a:rPr lang="ru-RU" dirty="0" err="1"/>
              <a:t>Ооганстан</a:t>
            </a:r>
            <a:r>
              <a:rPr lang="ru-RU" dirty="0"/>
              <a:t>, </a:t>
            </a:r>
            <a:r>
              <a:rPr lang="ru-RU" dirty="0" err="1"/>
              <a:t>Түркия</a:t>
            </a:r>
            <a:r>
              <a:rPr lang="ru-RU" dirty="0"/>
              <a:t>, </a:t>
            </a:r>
            <a:r>
              <a:rPr lang="ru-RU" dirty="0" err="1"/>
              <a:t>Орусияда</a:t>
            </a:r>
            <a:r>
              <a:rPr lang="ru-RU" dirty="0"/>
              <a:t> </a:t>
            </a:r>
            <a:r>
              <a:rPr lang="ru-RU" dirty="0" err="1"/>
              <a:t>жашап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кыргыздардын</a:t>
            </a:r>
            <a:r>
              <a:rPr lang="ru-RU" dirty="0"/>
              <a:t> </a:t>
            </a:r>
            <a:r>
              <a:rPr lang="ru-RU" dirty="0" err="1"/>
              <a:t>эне</a:t>
            </a:r>
            <a:r>
              <a:rPr lang="ru-RU" dirty="0"/>
              <a:t> тили. 2009 ж. </a:t>
            </a:r>
            <a:r>
              <a:rPr lang="ru-RU" dirty="0" err="1"/>
              <a:t>өткөн</a:t>
            </a:r>
            <a:r>
              <a:rPr lang="ru-RU" dirty="0"/>
              <a:t> </a:t>
            </a:r>
            <a:r>
              <a:rPr lang="ru-RU" dirty="0" err="1"/>
              <a:t>элди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турак-жай</a:t>
            </a:r>
            <a:r>
              <a:rPr lang="ru-RU" dirty="0"/>
              <a:t> </a:t>
            </a:r>
            <a:r>
              <a:rPr lang="ru-RU" dirty="0" err="1"/>
              <a:t>фондун</a:t>
            </a:r>
            <a:r>
              <a:rPr lang="ru-RU" dirty="0"/>
              <a:t> </a:t>
            </a:r>
            <a:r>
              <a:rPr lang="ru-RU" dirty="0" err="1"/>
              <a:t>каттоонун</a:t>
            </a:r>
            <a:r>
              <a:rPr lang="ru-RU" dirty="0"/>
              <a:t> </a:t>
            </a:r>
            <a:r>
              <a:rPr lang="ru-RU" dirty="0" err="1"/>
              <a:t>жыйынтыгында</a:t>
            </a:r>
            <a:r>
              <a:rPr lang="ru-RU" dirty="0"/>
              <a:t> Кыргыз </a:t>
            </a:r>
            <a:r>
              <a:rPr lang="ru-RU" dirty="0" err="1"/>
              <a:t>Республикасында</a:t>
            </a:r>
            <a:r>
              <a:rPr lang="ru-RU" dirty="0"/>
              <a:t> кыргыз </a:t>
            </a:r>
            <a:r>
              <a:rPr lang="ru-RU" dirty="0" err="1"/>
              <a:t>тилин</a:t>
            </a:r>
            <a:r>
              <a:rPr lang="ru-RU" dirty="0"/>
              <a:t> 3 830 556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эне</a:t>
            </a:r>
            <a:r>
              <a:rPr lang="ru-RU" dirty="0"/>
              <a:t> тили катары </a:t>
            </a:r>
            <a:r>
              <a:rPr lang="ru-RU" dirty="0" err="1"/>
              <a:t>көрсөтүшкөн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271 187 </a:t>
            </a:r>
            <a:r>
              <a:rPr lang="ru-RU" dirty="0" err="1"/>
              <a:t>адам</a:t>
            </a:r>
            <a:r>
              <a:rPr lang="ru-RU" dirty="0"/>
              <a:t> кыргыз </a:t>
            </a:r>
            <a:r>
              <a:rPr lang="ru-RU" dirty="0" err="1"/>
              <a:t>тилин</a:t>
            </a:r>
            <a:r>
              <a:rPr lang="ru-RU" dirty="0"/>
              <a:t> </a:t>
            </a:r>
            <a:r>
              <a:rPr lang="ru-RU" dirty="0" err="1"/>
              <a:t>экинчи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катары биле </a:t>
            </a:r>
            <a:r>
              <a:rPr lang="ru-RU" dirty="0" err="1"/>
              <a:t>тургандыгы</a:t>
            </a:r>
            <a:r>
              <a:rPr lang="ru-RU" dirty="0"/>
              <a:t> </a:t>
            </a:r>
            <a:r>
              <a:rPr lang="ru-RU" dirty="0" err="1"/>
              <a:t>аныкталган</a:t>
            </a:r>
            <a:r>
              <a:rPr lang="ru-RU" dirty="0"/>
              <a:t>[1].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КРсындагы</a:t>
            </a:r>
            <a:r>
              <a:rPr lang="ru-RU" dirty="0"/>
              <a:t> </a:t>
            </a:r>
            <a:r>
              <a:rPr lang="ru-RU" dirty="0" err="1"/>
              <a:t>калктын</a:t>
            </a:r>
            <a:r>
              <a:rPr lang="ru-RU" dirty="0"/>
              <a:t> 76% кыргыз </a:t>
            </a:r>
            <a:r>
              <a:rPr lang="ru-RU" dirty="0" err="1"/>
              <a:t>тилинде</a:t>
            </a:r>
            <a:r>
              <a:rPr lang="ru-RU" dirty="0"/>
              <a:t> </a:t>
            </a:r>
            <a:r>
              <a:rPr lang="ru-RU" dirty="0" err="1"/>
              <a:t>сүйлөйт</a:t>
            </a:r>
            <a:r>
              <a:rPr lang="ru-RU" dirty="0"/>
              <a:t> </a:t>
            </a:r>
            <a:r>
              <a:rPr lang="ru-RU" dirty="0" err="1"/>
              <a:t>дегенди</a:t>
            </a:r>
            <a:r>
              <a:rPr lang="ru-RU" dirty="0"/>
              <a:t> </a:t>
            </a:r>
            <a:r>
              <a:rPr lang="ru-RU" dirty="0" err="1"/>
              <a:t>билдирет</a:t>
            </a:r>
            <a:r>
              <a:rPr lang="ru-RU" dirty="0"/>
              <a:t>. Кыргыз </a:t>
            </a:r>
            <a:r>
              <a:rPr lang="ru-RU" dirty="0" err="1"/>
              <a:t>тилинде</a:t>
            </a:r>
            <a:r>
              <a:rPr lang="ru-RU" dirty="0"/>
              <a:t> 1 720 693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орус</a:t>
            </a:r>
            <a:r>
              <a:rPr lang="ru-RU" dirty="0"/>
              <a:t> </a:t>
            </a:r>
            <a:r>
              <a:rPr lang="ru-RU" dirty="0" err="1"/>
              <a:t>тилин</a:t>
            </a:r>
            <a:r>
              <a:rPr lang="ru-RU" dirty="0"/>
              <a:t> </a:t>
            </a:r>
            <a:r>
              <a:rPr lang="ru-RU" dirty="0" err="1"/>
              <a:t>дагы</a:t>
            </a:r>
            <a:r>
              <a:rPr lang="ru-RU" dirty="0"/>
              <a:t> </a:t>
            </a:r>
            <a:r>
              <a:rPr lang="ru-RU" dirty="0" err="1"/>
              <a:t>билише</a:t>
            </a:r>
            <a:r>
              <a:rPr lang="ru-RU" dirty="0"/>
              <a:t> </a:t>
            </a:r>
            <a:r>
              <a:rPr lang="ru-RU" dirty="0" err="1"/>
              <a:t>тургандыгын</a:t>
            </a:r>
            <a:r>
              <a:rPr lang="ru-RU" dirty="0"/>
              <a:t> </a:t>
            </a:r>
            <a:r>
              <a:rPr lang="ru-RU" dirty="0" err="1"/>
              <a:t>көргөзүшкөн</a:t>
            </a:r>
            <a:r>
              <a:rPr lang="ru-RU" dirty="0"/>
              <a:t>[2]. </a:t>
            </a:r>
            <a:r>
              <a:rPr lang="ru-RU" dirty="0" err="1"/>
              <a:t>Бул</a:t>
            </a:r>
            <a:r>
              <a:rPr lang="ru-RU" dirty="0"/>
              <a:t> 2 109 863 </a:t>
            </a:r>
            <a:r>
              <a:rPr lang="ru-RU" dirty="0" err="1"/>
              <a:t>адам</a:t>
            </a:r>
            <a:r>
              <a:rPr lang="ru-RU" dirty="0"/>
              <a:t> кыргыз </a:t>
            </a:r>
            <a:r>
              <a:rPr lang="ru-RU" dirty="0" err="1"/>
              <a:t>тилинде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сүйлөй</a:t>
            </a:r>
            <a:r>
              <a:rPr lang="ru-RU" dirty="0"/>
              <a:t> </a:t>
            </a:r>
            <a:r>
              <a:rPr lang="ru-RU" dirty="0" err="1"/>
              <a:t>билишет</a:t>
            </a:r>
            <a:r>
              <a:rPr lang="ru-RU" dirty="0"/>
              <a:t> </a:t>
            </a:r>
            <a:r>
              <a:rPr lang="ru-RU" dirty="0" err="1"/>
              <a:t>дегенди</a:t>
            </a:r>
            <a:r>
              <a:rPr lang="ru-RU" dirty="0"/>
              <a:t> </a:t>
            </a:r>
            <a:r>
              <a:rPr lang="ru-RU" dirty="0" err="1"/>
              <a:t>билдирет</a:t>
            </a:r>
            <a:r>
              <a:rPr lang="ru-RU" dirty="0"/>
              <a:t>. </a:t>
            </a:r>
            <a:r>
              <a:rPr lang="ru-RU" dirty="0" err="1"/>
              <a:t>Болжолдуу</a:t>
            </a:r>
            <a:r>
              <a:rPr lang="ru-RU" dirty="0"/>
              <a:t> </a:t>
            </a:r>
            <a:r>
              <a:rPr lang="ru-RU" dirty="0" err="1"/>
              <a:t>эсеп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дүйнө</a:t>
            </a:r>
            <a:r>
              <a:rPr lang="ru-RU" dirty="0"/>
              <a:t> </a:t>
            </a:r>
            <a:r>
              <a:rPr lang="ru-RU" dirty="0" err="1"/>
              <a:t>жүзү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кыргыз </a:t>
            </a:r>
            <a:r>
              <a:rPr lang="ru-RU" dirty="0" err="1"/>
              <a:t>тилинде</a:t>
            </a:r>
            <a:r>
              <a:rPr lang="ru-RU" dirty="0"/>
              <a:t> 6 700 000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сүйлөй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473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5035B1-FD9A-427C-B6A5-E28049EA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26" y="4334571"/>
            <a:ext cx="10353762" cy="3695136"/>
          </a:xfrm>
        </p:spPr>
        <p:txBody>
          <a:bodyPr/>
          <a:lstStyle/>
          <a:p>
            <a:r>
              <a:rPr lang="ru-RU" dirty="0" err="1"/>
              <a:t>Адабий</a:t>
            </a:r>
            <a:r>
              <a:rPr lang="ru-RU" dirty="0"/>
              <a:t> </a:t>
            </a:r>
            <a:r>
              <a:rPr lang="ru-RU" dirty="0" err="1"/>
              <a:t>тилдин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шарты</a:t>
            </a:r>
            <a:r>
              <a:rPr lang="ru-RU" dirty="0"/>
              <a:t> катары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жазуу</a:t>
            </a:r>
            <a:r>
              <a:rPr lang="ru-RU" dirty="0"/>
              <a:t> </a:t>
            </a:r>
            <a:r>
              <a:rPr lang="ru-RU" dirty="0" err="1"/>
              <a:t>жүзүндө</a:t>
            </a:r>
            <a:r>
              <a:rPr lang="ru-RU" dirty="0"/>
              <a:t> </a:t>
            </a:r>
            <a:r>
              <a:rPr lang="ru-RU" dirty="0" err="1"/>
              <a:t>берилишин</a:t>
            </a:r>
            <a:r>
              <a:rPr lang="ru-RU" dirty="0"/>
              <a:t> </a:t>
            </a:r>
            <a:r>
              <a:rPr lang="ru-RU" dirty="0" err="1"/>
              <a:t>эсептөө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Өзүнүн</a:t>
            </a:r>
            <a:r>
              <a:rPr lang="ru-RU" dirty="0"/>
              <a:t> </a:t>
            </a:r>
            <a:r>
              <a:rPr lang="ru-RU" dirty="0" err="1"/>
              <a:t>жазуу</a:t>
            </a:r>
            <a:r>
              <a:rPr lang="ru-RU" dirty="0"/>
              <a:t> </a:t>
            </a:r>
            <a:r>
              <a:rPr lang="ru-RU" dirty="0" err="1"/>
              <a:t>системасы</a:t>
            </a:r>
            <a:r>
              <a:rPr lang="ru-RU" dirty="0"/>
              <a:t> бар </a:t>
            </a:r>
            <a:r>
              <a:rPr lang="ru-RU" dirty="0" err="1"/>
              <a:t>элдерде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жазма</a:t>
            </a:r>
            <a:r>
              <a:rPr lang="ru-RU" dirty="0"/>
              <a:t> </a:t>
            </a:r>
            <a:r>
              <a:rPr lang="ru-RU" dirty="0" err="1"/>
              <a:t>адабий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</a:t>
            </a:r>
            <a:r>
              <a:rPr lang="ru-RU" dirty="0" err="1"/>
              <a:t>өнүгүшү</a:t>
            </a:r>
            <a:r>
              <a:rPr lang="ru-RU" dirty="0"/>
              <a:t> </a:t>
            </a:r>
            <a:r>
              <a:rPr lang="ru-RU" dirty="0" err="1"/>
              <a:t>мүмкүн</a:t>
            </a:r>
            <a:r>
              <a:rPr lang="ru-RU" dirty="0"/>
              <a:t>. Кыргыз эли </a:t>
            </a:r>
            <a:r>
              <a:rPr lang="ru-RU" dirty="0" err="1"/>
              <a:t>өзүнүн</a:t>
            </a:r>
            <a:r>
              <a:rPr lang="ru-RU" dirty="0"/>
              <a:t> </a:t>
            </a:r>
            <a:r>
              <a:rPr lang="ru-RU" dirty="0" err="1"/>
              <a:t>кыйла</a:t>
            </a:r>
            <a:r>
              <a:rPr lang="ru-RU" dirty="0"/>
              <a:t> </a:t>
            </a:r>
            <a:r>
              <a:rPr lang="ru-RU" dirty="0" err="1"/>
              <a:t>кылымдык</a:t>
            </a:r>
            <a:r>
              <a:rPr lang="ru-RU" dirty="0"/>
              <a:t> </a:t>
            </a:r>
            <a:r>
              <a:rPr lang="ru-RU" dirty="0" err="1"/>
              <a:t>өнүгүү</a:t>
            </a:r>
            <a:r>
              <a:rPr lang="ru-RU" dirty="0"/>
              <a:t> </a:t>
            </a:r>
            <a:r>
              <a:rPr lang="ru-RU" dirty="0" err="1"/>
              <a:t>тарыхында</a:t>
            </a:r>
            <a:r>
              <a:rPr lang="ru-RU" dirty="0"/>
              <a:t> ар </a:t>
            </a:r>
            <a:r>
              <a:rPr lang="ru-RU" dirty="0" err="1"/>
              <a:t>кайсы</a:t>
            </a:r>
            <a:r>
              <a:rPr lang="ru-RU" dirty="0"/>
              <a:t> </a:t>
            </a:r>
            <a:r>
              <a:rPr lang="ru-RU" dirty="0" err="1"/>
              <a:t>жазуу</a:t>
            </a:r>
            <a:r>
              <a:rPr lang="ru-RU" dirty="0"/>
              <a:t> </a:t>
            </a:r>
            <a:r>
              <a:rPr lang="ru-RU" dirty="0" err="1"/>
              <a:t>системаларынан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келгендигине</a:t>
            </a:r>
            <a:r>
              <a:rPr lang="ru-RU" dirty="0"/>
              <a:t> </a:t>
            </a:r>
            <a:r>
              <a:rPr lang="ru-RU" dirty="0" err="1"/>
              <a:t>карабастан</a:t>
            </a:r>
            <a:r>
              <a:rPr lang="ru-RU" dirty="0"/>
              <a:t>, </a:t>
            </a:r>
            <a:r>
              <a:rPr lang="ru-RU" dirty="0" err="1"/>
              <a:t>улуттук</a:t>
            </a:r>
            <a:r>
              <a:rPr lang="ru-RU" dirty="0"/>
              <a:t> </a:t>
            </a:r>
            <a:r>
              <a:rPr lang="ru-RU" dirty="0" err="1"/>
              <a:t>жазмасына</a:t>
            </a:r>
            <a:r>
              <a:rPr lang="ru-RU" dirty="0"/>
              <a:t> Октябрь </a:t>
            </a:r>
            <a:r>
              <a:rPr lang="ru-RU" dirty="0" err="1"/>
              <a:t>революциясынан</a:t>
            </a:r>
            <a:r>
              <a:rPr lang="ru-RU" dirty="0"/>
              <a:t> </a:t>
            </a:r>
            <a:r>
              <a:rPr lang="ru-RU" dirty="0" err="1"/>
              <a:t>кийин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жетишти</a:t>
            </a:r>
            <a:r>
              <a:rPr lang="ru-RU" dirty="0"/>
              <a:t>. </a:t>
            </a:r>
            <a:r>
              <a:rPr lang="ru-RU" dirty="0" err="1"/>
              <a:t>Демек</a:t>
            </a:r>
            <a:r>
              <a:rPr lang="ru-RU" dirty="0"/>
              <a:t>, кыргыз </a:t>
            </a:r>
            <a:r>
              <a:rPr lang="ru-RU" dirty="0" err="1"/>
              <a:t>жазма</a:t>
            </a:r>
            <a:r>
              <a:rPr lang="ru-RU" dirty="0"/>
              <a:t> </a:t>
            </a:r>
            <a:r>
              <a:rPr lang="ru-RU" dirty="0" err="1"/>
              <a:t>адабий</a:t>
            </a:r>
            <a:r>
              <a:rPr lang="ru-RU" dirty="0"/>
              <a:t> тили </a:t>
            </a:r>
            <a:r>
              <a:rPr lang="ru-RU" dirty="0" err="1"/>
              <a:t>советтик</a:t>
            </a:r>
            <a:r>
              <a:rPr lang="ru-RU" dirty="0"/>
              <a:t> </a:t>
            </a:r>
            <a:r>
              <a:rPr lang="ru-RU" dirty="0" err="1"/>
              <a:t>түзүлүштүн</a:t>
            </a:r>
            <a:r>
              <a:rPr lang="ru-RU" dirty="0"/>
              <a:t> </a:t>
            </a:r>
            <a:r>
              <a:rPr lang="ru-RU" dirty="0" err="1"/>
              <a:t>жемиши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эсептелет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3D2B6C-A9FD-4325-B8BC-351382EAD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870" y="503582"/>
            <a:ext cx="7006259" cy="3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80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B34E6-D095-4D5D-AB6E-EAE2837F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149072"/>
            <a:ext cx="10353762" cy="3483101"/>
          </a:xfrm>
        </p:spPr>
        <p:txBody>
          <a:bodyPr>
            <a:normAutofit fontScale="92500"/>
          </a:bodyPr>
          <a:lstStyle/>
          <a:p>
            <a:r>
              <a:rPr lang="ru-RU" dirty="0"/>
              <a:t>Бирок, </a:t>
            </a:r>
            <a:r>
              <a:rPr lang="ru-RU" dirty="0" err="1"/>
              <a:t>жазуунун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адабий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,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бирден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белгиси</a:t>
            </a:r>
            <a:r>
              <a:rPr lang="ru-RU" dirty="0"/>
              <a:t> да </a:t>
            </a:r>
            <a:r>
              <a:rPr lang="ru-RU" dirty="0" err="1"/>
              <a:t>эмес</a:t>
            </a:r>
            <a:r>
              <a:rPr lang="ru-RU" dirty="0"/>
              <a:t>. </a:t>
            </a:r>
            <a:r>
              <a:rPr lang="ru-RU" dirty="0" err="1"/>
              <a:t>Кагаз</a:t>
            </a:r>
            <a:r>
              <a:rPr lang="ru-RU" dirty="0"/>
              <a:t> </a:t>
            </a:r>
            <a:r>
              <a:rPr lang="ru-RU" dirty="0" err="1"/>
              <a:t>бетине</a:t>
            </a:r>
            <a:r>
              <a:rPr lang="ru-RU" dirty="0"/>
              <a:t> </a:t>
            </a:r>
            <a:r>
              <a:rPr lang="ru-RU" dirty="0" err="1"/>
              <a:t>түшүрүлгөн</a:t>
            </a:r>
            <a:r>
              <a:rPr lang="ru-RU" dirty="0"/>
              <a:t> </a:t>
            </a:r>
            <a:r>
              <a:rPr lang="ru-RU" dirty="0" err="1"/>
              <a:t>өткөн</a:t>
            </a:r>
            <a:r>
              <a:rPr lang="ru-RU" dirty="0"/>
              <a:t> </a:t>
            </a:r>
            <a:r>
              <a:rPr lang="ru-RU" dirty="0" err="1"/>
              <a:t>эстеликтеринин</a:t>
            </a:r>
            <a:r>
              <a:rPr lang="ru-RU" dirty="0"/>
              <a:t> же </a:t>
            </a:r>
            <a:r>
              <a:rPr lang="ru-RU" dirty="0" err="1"/>
              <a:t>азыркы</a:t>
            </a:r>
            <a:r>
              <a:rPr lang="ru-RU" dirty="0"/>
              <a:t> «</a:t>
            </a:r>
            <a:r>
              <a:rPr lang="ru-RU" dirty="0" err="1"/>
              <a:t>сабатсыз</a:t>
            </a:r>
            <a:r>
              <a:rPr lang="ru-RU" dirty="0"/>
              <a:t> </a:t>
            </a:r>
            <a:r>
              <a:rPr lang="ru-RU" dirty="0" err="1"/>
              <a:t>жазылган</a:t>
            </a:r>
            <a:r>
              <a:rPr lang="ru-RU" dirty="0"/>
              <a:t>» </a:t>
            </a:r>
            <a:r>
              <a:rPr lang="ru-RU" dirty="0" err="1"/>
              <a:t>жазмалардын</a:t>
            </a:r>
            <a:r>
              <a:rPr lang="ru-RU" dirty="0"/>
              <a:t> </a:t>
            </a:r>
            <a:r>
              <a:rPr lang="ru-RU" dirty="0" err="1"/>
              <a:t>бардыгын</a:t>
            </a:r>
            <a:r>
              <a:rPr lang="ru-RU" dirty="0"/>
              <a:t> эле </a:t>
            </a:r>
            <a:r>
              <a:rPr lang="ru-RU" dirty="0" err="1"/>
              <a:t>адабий</a:t>
            </a:r>
            <a:r>
              <a:rPr lang="ru-RU" dirty="0"/>
              <a:t> </a:t>
            </a:r>
            <a:r>
              <a:rPr lang="ru-RU" dirty="0" err="1"/>
              <a:t>тилдин</a:t>
            </a:r>
            <a:r>
              <a:rPr lang="ru-RU" dirty="0"/>
              <a:t> </a:t>
            </a:r>
            <a:r>
              <a:rPr lang="ru-RU" dirty="0" err="1"/>
              <a:t>үлгүсү</a:t>
            </a:r>
            <a:r>
              <a:rPr lang="ru-RU" dirty="0"/>
              <a:t> катары </a:t>
            </a:r>
            <a:r>
              <a:rPr lang="ru-RU" dirty="0" err="1"/>
              <a:t>кароого</a:t>
            </a:r>
            <a:r>
              <a:rPr lang="ru-RU" dirty="0"/>
              <a:t> </a:t>
            </a:r>
            <a:r>
              <a:rPr lang="ru-RU" dirty="0" err="1"/>
              <a:t>болбойт</a:t>
            </a:r>
            <a:r>
              <a:rPr lang="ru-RU" dirty="0"/>
              <a:t>. </a:t>
            </a:r>
            <a:r>
              <a:rPr lang="ru-RU" dirty="0" err="1"/>
              <a:t>Тактап</a:t>
            </a:r>
            <a:r>
              <a:rPr lang="ru-RU" dirty="0"/>
              <a:t> </a:t>
            </a:r>
            <a:r>
              <a:rPr lang="ru-RU" dirty="0" err="1"/>
              <a:t>айтканда</a:t>
            </a:r>
            <a:r>
              <a:rPr lang="ru-RU" dirty="0"/>
              <a:t>, </a:t>
            </a:r>
            <a:r>
              <a:rPr lang="ru-RU" dirty="0" err="1"/>
              <a:t>революцияга</a:t>
            </a:r>
            <a:r>
              <a:rPr lang="ru-RU" dirty="0"/>
              <a:t> </a:t>
            </a:r>
            <a:r>
              <a:rPr lang="ru-RU" dirty="0" err="1"/>
              <a:t>чейинки</a:t>
            </a:r>
            <a:r>
              <a:rPr lang="ru-RU" dirty="0"/>
              <a:t> </a:t>
            </a:r>
            <a:r>
              <a:rPr lang="ru-RU" dirty="0" err="1"/>
              <a:t>мезгилдерде</a:t>
            </a:r>
            <a:r>
              <a:rPr lang="ru-RU" dirty="0"/>
              <a:t> эле кыргыз </a:t>
            </a:r>
            <a:r>
              <a:rPr lang="ru-RU" dirty="0" err="1"/>
              <a:t>тилинде</a:t>
            </a:r>
            <a:r>
              <a:rPr lang="ru-RU" dirty="0"/>
              <a:t>, </a:t>
            </a:r>
            <a:r>
              <a:rPr lang="ru-RU" dirty="0" err="1"/>
              <a:t>негизинен</a:t>
            </a:r>
            <a:r>
              <a:rPr lang="ru-RU" dirty="0"/>
              <a:t>, кол </a:t>
            </a:r>
            <a:r>
              <a:rPr lang="ru-RU" dirty="0" err="1"/>
              <a:t>жазма</a:t>
            </a:r>
            <a:r>
              <a:rPr lang="ru-RU" dirty="0"/>
              <a:t> </a:t>
            </a:r>
            <a:r>
              <a:rPr lang="ru-RU" dirty="0" err="1"/>
              <a:t>түрүндө</a:t>
            </a:r>
            <a:r>
              <a:rPr lang="ru-RU" dirty="0"/>
              <a:t> </a:t>
            </a:r>
            <a:r>
              <a:rPr lang="ru-RU" dirty="0" err="1"/>
              <a:t>калк</a:t>
            </a:r>
            <a:r>
              <a:rPr lang="ru-RU" dirty="0"/>
              <a:t> </a:t>
            </a:r>
            <a:r>
              <a:rPr lang="ru-RU" dirty="0" err="1"/>
              <a:t>арасына</a:t>
            </a:r>
            <a:r>
              <a:rPr lang="ru-RU" dirty="0"/>
              <a:t> </a:t>
            </a:r>
            <a:r>
              <a:rPr lang="ru-RU" dirty="0" err="1"/>
              <a:t>таралган</a:t>
            </a:r>
            <a:r>
              <a:rPr lang="ru-RU" dirty="0"/>
              <a:t> </a:t>
            </a:r>
            <a:r>
              <a:rPr lang="ru-RU" dirty="0" err="1"/>
              <a:t>көбүнчө</a:t>
            </a:r>
            <a:r>
              <a:rPr lang="ru-RU" dirty="0"/>
              <a:t> </a:t>
            </a:r>
            <a:r>
              <a:rPr lang="ru-RU" dirty="0" err="1"/>
              <a:t>ыр</a:t>
            </a:r>
            <a:r>
              <a:rPr lang="ru-RU" dirty="0"/>
              <a:t> </a:t>
            </a:r>
            <a:r>
              <a:rPr lang="ru-RU" dirty="0" err="1"/>
              <a:t>түрүндөгү</a:t>
            </a:r>
            <a:r>
              <a:rPr lang="ru-RU" dirty="0"/>
              <a:t> </a:t>
            </a:r>
            <a:r>
              <a:rPr lang="ru-RU" dirty="0" err="1"/>
              <a:t>чыгармалар</a:t>
            </a:r>
            <a:r>
              <a:rPr lang="ru-RU" dirty="0"/>
              <a:t> (</a:t>
            </a:r>
            <a:r>
              <a:rPr lang="ru-RU" dirty="0" err="1"/>
              <a:t>мисалы</a:t>
            </a:r>
            <a:r>
              <a:rPr lang="ru-RU" dirty="0"/>
              <a:t>, </a:t>
            </a:r>
            <a:r>
              <a:rPr lang="ru-RU" dirty="0" err="1"/>
              <a:t>Молдо</a:t>
            </a:r>
            <a:r>
              <a:rPr lang="ru-RU" dirty="0"/>
              <a:t> </a:t>
            </a:r>
            <a:r>
              <a:rPr lang="ru-RU" dirty="0" err="1"/>
              <a:t>Кылычтын</a:t>
            </a:r>
            <a:r>
              <a:rPr lang="ru-RU" dirty="0"/>
              <a:t>, </a:t>
            </a:r>
            <a:r>
              <a:rPr lang="ru-RU" dirty="0" err="1"/>
              <a:t>Тоголок</a:t>
            </a:r>
            <a:r>
              <a:rPr lang="ru-RU" dirty="0"/>
              <a:t> </a:t>
            </a:r>
            <a:r>
              <a:rPr lang="ru-RU" dirty="0" err="1"/>
              <a:t>Молдонун</a:t>
            </a:r>
            <a:r>
              <a:rPr lang="ru-RU" dirty="0"/>
              <a:t>, </a:t>
            </a:r>
            <a:r>
              <a:rPr lang="ru-RU" dirty="0" err="1"/>
              <a:t>Молдо</a:t>
            </a:r>
            <a:r>
              <a:rPr lang="ru-RU" dirty="0"/>
              <a:t> Нияз </a:t>
            </a:r>
            <a:r>
              <a:rPr lang="ru-RU" dirty="0" err="1"/>
              <a:t>ырчынын</a:t>
            </a:r>
            <a:r>
              <a:rPr lang="ru-RU" dirty="0"/>
              <a:t>, </a:t>
            </a:r>
            <a:r>
              <a:rPr lang="ru-RU" dirty="0" err="1"/>
              <a:t>Ысак</a:t>
            </a:r>
            <a:r>
              <a:rPr lang="ru-RU" dirty="0"/>
              <a:t> </a:t>
            </a:r>
            <a:r>
              <a:rPr lang="ru-RU" dirty="0" err="1"/>
              <a:t>Шайбеков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башкалардын</a:t>
            </a:r>
            <a:r>
              <a:rPr lang="ru-RU" dirty="0"/>
              <a:t> </a:t>
            </a:r>
            <a:r>
              <a:rPr lang="ru-RU" dirty="0" err="1"/>
              <a:t>ырлары</a:t>
            </a:r>
            <a:r>
              <a:rPr lang="ru-RU" dirty="0"/>
              <a:t>, </a:t>
            </a:r>
            <a:r>
              <a:rPr lang="ru-RU" dirty="0" err="1"/>
              <a:t>санаттары</a:t>
            </a:r>
            <a:r>
              <a:rPr lang="ru-RU" dirty="0"/>
              <a:t>, </a:t>
            </a:r>
            <a:r>
              <a:rPr lang="ru-RU" dirty="0" err="1"/>
              <a:t>казалдары</a:t>
            </a:r>
            <a:r>
              <a:rPr lang="ru-RU" dirty="0"/>
              <a:t>) </a:t>
            </a:r>
            <a:r>
              <a:rPr lang="ru-RU" dirty="0" err="1"/>
              <a:t>жаралган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087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BD2D26-BD4C-44A9-9F96-BCE72EB1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0" y="1477619"/>
            <a:ext cx="4081670" cy="5380381"/>
          </a:xfrm>
        </p:spPr>
        <p:txBody>
          <a:bodyPr>
            <a:normAutofit/>
          </a:bodyPr>
          <a:lstStyle/>
          <a:p>
            <a:r>
              <a:rPr lang="ru-RU" dirty="0" err="1"/>
              <a:t>Ата-бабабыз</a:t>
            </a:r>
            <a:r>
              <a:rPr lang="ru-RU" dirty="0"/>
              <a:t> </a:t>
            </a:r>
            <a:r>
              <a:rPr lang="ru-RU" dirty="0" err="1"/>
              <a:t>бизге</a:t>
            </a:r>
            <a:r>
              <a:rPr lang="ru-RU" dirty="0"/>
              <a:t> </a:t>
            </a:r>
            <a:r>
              <a:rPr lang="ru-RU" dirty="0" err="1"/>
              <a:t>көөнөрбөс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казынасын</a:t>
            </a:r>
            <a:r>
              <a:rPr lang="ru-RU" dirty="0"/>
              <a:t> </a:t>
            </a:r>
            <a:r>
              <a:rPr lang="ru-RU" dirty="0" err="1"/>
              <a:t>мурастап</a:t>
            </a:r>
            <a:r>
              <a:rPr lang="ru-RU" dirty="0"/>
              <a:t> </a:t>
            </a:r>
            <a:r>
              <a:rPr lang="ru-RU" dirty="0" err="1"/>
              <a:t>берип</a:t>
            </a:r>
            <a:r>
              <a:rPr lang="ru-RU" dirty="0"/>
              <a:t> </a:t>
            </a:r>
            <a:r>
              <a:rPr lang="ru-RU" dirty="0" err="1"/>
              <a:t>кетиптир</a:t>
            </a:r>
            <a:r>
              <a:rPr lang="ru-RU" dirty="0"/>
              <a:t>. </a:t>
            </a:r>
            <a:r>
              <a:rPr lang="ru-RU" dirty="0" err="1"/>
              <a:t>Аларды</a:t>
            </a:r>
            <a:r>
              <a:rPr lang="ru-RU" dirty="0"/>
              <a:t> окуп </a:t>
            </a:r>
            <a:r>
              <a:rPr lang="ru-RU" dirty="0" err="1"/>
              <a:t>үйрөнүү</a:t>
            </a:r>
            <a:r>
              <a:rPr lang="ru-RU" dirty="0"/>
              <a:t>, </a:t>
            </a:r>
            <a:r>
              <a:rPr lang="ru-RU" dirty="0" err="1"/>
              <a:t>аң-сезимибизди</a:t>
            </a:r>
            <a:r>
              <a:rPr lang="ru-RU" dirty="0"/>
              <a:t>, </a:t>
            </a:r>
            <a:r>
              <a:rPr lang="ru-RU" dirty="0" err="1"/>
              <a:t>тилибизди</a:t>
            </a:r>
            <a:r>
              <a:rPr lang="ru-RU" dirty="0"/>
              <a:t> </a:t>
            </a:r>
            <a:r>
              <a:rPr lang="ru-RU" dirty="0" err="1"/>
              <a:t>байытуу</a:t>
            </a:r>
            <a:r>
              <a:rPr lang="ru-RU" dirty="0"/>
              <a:t> </a:t>
            </a:r>
            <a:r>
              <a:rPr lang="ru-RU" dirty="0" err="1"/>
              <a:t>биздин</a:t>
            </a:r>
            <a:r>
              <a:rPr lang="ru-RU" dirty="0"/>
              <a:t> </a:t>
            </a:r>
            <a:r>
              <a:rPr lang="ru-RU" dirty="0" err="1"/>
              <a:t>милдет</a:t>
            </a:r>
            <a:r>
              <a:rPr lang="ru-RU" dirty="0"/>
              <a:t>. «</a:t>
            </a:r>
            <a:r>
              <a:rPr lang="ru-RU" dirty="0" err="1"/>
              <a:t>Өнөр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 </a:t>
            </a:r>
            <a:r>
              <a:rPr lang="ru-RU" dirty="0" err="1"/>
              <a:t>кызыл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»-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калкыбыз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өнөрүн</a:t>
            </a:r>
            <a:r>
              <a:rPr lang="ru-RU" dirty="0"/>
              <a:t> </a:t>
            </a:r>
            <a:r>
              <a:rPr lang="ru-RU" dirty="0" err="1"/>
              <a:t>абдан</a:t>
            </a:r>
            <a:r>
              <a:rPr lang="ru-RU" dirty="0"/>
              <a:t> </a:t>
            </a:r>
            <a:r>
              <a:rPr lang="ru-RU" dirty="0" err="1"/>
              <a:t>барктаган</a:t>
            </a:r>
            <a:r>
              <a:rPr lang="ru-RU" dirty="0"/>
              <a:t>. </a:t>
            </a:r>
            <a:r>
              <a:rPr lang="ru-RU" dirty="0" err="1"/>
              <a:t>Ошон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«</a:t>
            </a:r>
            <a:r>
              <a:rPr lang="ru-RU" dirty="0" err="1"/>
              <a:t>Манас</a:t>
            </a:r>
            <a:r>
              <a:rPr lang="ru-RU" dirty="0"/>
              <a:t>» </a:t>
            </a:r>
            <a:r>
              <a:rPr lang="ru-RU" dirty="0" err="1"/>
              <a:t>сыяктуу</a:t>
            </a:r>
            <a:r>
              <a:rPr lang="ru-RU" dirty="0"/>
              <a:t> </a:t>
            </a:r>
            <a:r>
              <a:rPr lang="ru-RU" dirty="0" err="1"/>
              <a:t>улуу</a:t>
            </a:r>
            <a:r>
              <a:rPr lang="ru-RU" dirty="0"/>
              <a:t> </a:t>
            </a:r>
            <a:r>
              <a:rPr lang="ru-RU" dirty="0" err="1"/>
              <a:t>эпосту</a:t>
            </a:r>
            <a:r>
              <a:rPr lang="ru-RU" dirty="0"/>
              <a:t> </a:t>
            </a:r>
            <a:r>
              <a:rPr lang="ru-RU" dirty="0" err="1"/>
              <a:t>жаратып</a:t>
            </a:r>
            <a:r>
              <a:rPr lang="ru-RU" dirty="0"/>
              <a:t> </a:t>
            </a:r>
            <a:r>
              <a:rPr lang="ru-RU" dirty="0" err="1"/>
              <a:t>кетишкен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4ADACB-EE55-4507-A74E-FF6559486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402" y="364435"/>
            <a:ext cx="4233333" cy="6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72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AD3799-AF2F-4115-A633-BCD2B90A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77" y="569842"/>
            <a:ext cx="5433997" cy="6288157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Манас</a:t>
            </a:r>
            <a:r>
              <a:rPr lang="ru-RU" sz="2400" dirty="0"/>
              <a:t>» эпосу — кыргыз </a:t>
            </a:r>
            <a:r>
              <a:rPr lang="ru-RU" sz="2400" dirty="0" err="1"/>
              <a:t>элинин</a:t>
            </a:r>
            <a:r>
              <a:rPr lang="ru-RU" sz="2400" dirty="0"/>
              <a:t> </a:t>
            </a:r>
            <a:r>
              <a:rPr lang="ru-RU" sz="2400" dirty="0" err="1"/>
              <a:t>кылымдарды</a:t>
            </a:r>
            <a:r>
              <a:rPr lang="ru-RU" sz="2400" dirty="0"/>
              <a:t> </a:t>
            </a:r>
            <a:r>
              <a:rPr lang="ru-RU" sz="2400" dirty="0" err="1"/>
              <a:t>карыткан</a:t>
            </a:r>
            <a:r>
              <a:rPr lang="ru-RU" sz="2400" dirty="0"/>
              <a:t> </a:t>
            </a:r>
            <a:r>
              <a:rPr lang="ru-RU" sz="2400" dirty="0" err="1"/>
              <a:t>тарыхынын</a:t>
            </a:r>
            <a:r>
              <a:rPr lang="ru-RU" sz="2400" dirty="0"/>
              <a:t> алтын </a:t>
            </a:r>
            <a:r>
              <a:rPr lang="ru-RU" sz="2400" dirty="0" err="1"/>
              <a:t>казынасы</a:t>
            </a:r>
            <a:r>
              <a:rPr lang="ru-RU" sz="2400" dirty="0"/>
              <a:t>. </a:t>
            </a:r>
            <a:r>
              <a:rPr lang="ru-RU" sz="2400" dirty="0" err="1"/>
              <a:t>Бул</a:t>
            </a:r>
            <a:r>
              <a:rPr lang="ru-RU" sz="2400" dirty="0"/>
              <a:t> </a:t>
            </a:r>
            <a:r>
              <a:rPr lang="ru-RU" sz="2400" dirty="0" err="1"/>
              <a:t>чыгарма</a:t>
            </a:r>
            <a:r>
              <a:rPr lang="ru-RU" sz="2400" dirty="0"/>
              <a:t> </a:t>
            </a:r>
            <a:r>
              <a:rPr lang="ru-RU" sz="2400" dirty="0" err="1"/>
              <a:t>элибиздин</a:t>
            </a:r>
            <a:r>
              <a:rPr lang="ru-RU" sz="2400" dirty="0"/>
              <a:t> </a:t>
            </a:r>
            <a:r>
              <a:rPr lang="ru-RU" sz="2400" dirty="0" err="1"/>
              <a:t>руханий</a:t>
            </a:r>
            <a:r>
              <a:rPr lang="ru-RU" sz="2400" dirty="0"/>
              <a:t> </a:t>
            </a:r>
            <a:r>
              <a:rPr lang="ru-RU" sz="2400" dirty="0" err="1"/>
              <a:t>табылгаларынын</a:t>
            </a:r>
            <a:r>
              <a:rPr lang="ru-RU" sz="2400" dirty="0"/>
              <a:t> </a:t>
            </a:r>
            <a:r>
              <a:rPr lang="ru-RU" sz="2400" dirty="0" err="1"/>
              <a:t>алгылыктууларын</a:t>
            </a:r>
            <a:r>
              <a:rPr lang="ru-RU" sz="2400" dirty="0"/>
              <a:t>, </a:t>
            </a:r>
            <a:r>
              <a:rPr lang="ru-RU" sz="2400" dirty="0" err="1"/>
              <a:t>басып</a:t>
            </a:r>
            <a:r>
              <a:rPr lang="ru-RU" sz="2400" dirty="0"/>
              <a:t> </a:t>
            </a:r>
            <a:r>
              <a:rPr lang="ru-RU" sz="2400" dirty="0" err="1"/>
              <a:t>өткөн</a:t>
            </a:r>
            <a:r>
              <a:rPr lang="ru-RU" sz="2400" dirty="0"/>
              <a:t> </a:t>
            </a:r>
            <a:r>
              <a:rPr lang="ru-RU" sz="2400" dirty="0" err="1"/>
              <a:t>тарыхый</a:t>
            </a:r>
            <a:r>
              <a:rPr lang="ru-RU" sz="2400" dirty="0"/>
              <a:t> </a:t>
            </a:r>
            <a:r>
              <a:rPr lang="ru-RU" sz="2400" dirty="0" err="1"/>
              <a:t>жолунун</a:t>
            </a:r>
            <a:r>
              <a:rPr lang="ru-RU" sz="2400" dirty="0"/>
              <a:t> </a:t>
            </a:r>
            <a:r>
              <a:rPr lang="ru-RU" sz="2400" dirty="0" err="1"/>
              <a:t>орчундуу</a:t>
            </a:r>
            <a:r>
              <a:rPr lang="ru-RU" sz="2400" dirty="0"/>
              <a:t> </a:t>
            </a:r>
            <a:r>
              <a:rPr lang="ru-RU" sz="2400" dirty="0" err="1"/>
              <a:t>окуяларын</a:t>
            </a:r>
            <a:r>
              <a:rPr lang="ru-RU" sz="2400" dirty="0"/>
              <a:t> </a:t>
            </a:r>
            <a:r>
              <a:rPr lang="ru-RU" sz="2400" dirty="0" err="1"/>
              <a:t>чогултуп</a:t>
            </a:r>
            <a:r>
              <a:rPr lang="ru-RU" sz="2400" dirty="0"/>
              <a:t>, </a:t>
            </a:r>
            <a:r>
              <a:rPr lang="ru-RU" sz="2400" dirty="0" err="1"/>
              <a:t>укумдан-тукумга</a:t>
            </a:r>
            <a:r>
              <a:rPr lang="ru-RU" sz="2400" dirty="0"/>
              <a:t> </a:t>
            </a:r>
            <a:r>
              <a:rPr lang="ru-RU" sz="2400" dirty="0" err="1"/>
              <a:t>өтүп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ru-RU" sz="2400" dirty="0" err="1"/>
              <a:t>улуу</a:t>
            </a:r>
            <a:r>
              <a:rPr lang="ru-RU" sz="2400" dirty="0"/>
              <a:t> </a:t>
            </a:r>
            <a:r>
              <a:rPr lang="ru-RU" sz="2400" dirty="0" err="1"/>
              <a:t>мурасы</a:t>
            </a:r>
            <a:r>
              <a:rPr lang="ru-RU" sz="2400" dirty="0"/>
              <a:t>, </a:t>
            </a:r>
            <a:r>
              <a:rPr lang="ru-RU" sz="2400" dirty="0" err="1"/>
              <a:t>улуттук</a:t>
            </a:r>
            <a:r>
              <a:rPr lang="ru-RU" sz="2400" dirty="0"/>
              <a:t> </a:t>
            </a:r>
            <a:r>
              <a:rPr lang="ru-RU" sz="2400" dirty="0" err="1"/>
              <a:t>сыймыгы</a:t>
            </a:r>
            <a:r>
              <a:rPr lang="ru-RU" sz="2400" dirty="0"/>
              <a:t>. Кыргыз эли </a:t>
            </a:r>
            <a:r>
              <a:rPr lang="ru-RU" sz="2400" dirty="0" err="1"/>
              <a:t>өткөн</a:t>
            </a:r>
            <a:r>
              <a:rPr lang="ru-RU" sz="2400" dirty="0"/>
              <a:t> </a:t>
            </a:r>
            <a:r>
              <a:rPr lang="ru-RU" sz="2400" dirty="0" err="1"/>
              <a:t>миң</a:t>
            </a:r>
            <a:r>
              <a:rPr lang="ru-RU" sz="2400" dirty="0"/>
              <a:t> </a:t>
            </a:r>
            <a:r>
              <a:rPr lang="ru-RU" sz="2400" dirty="0" err="1"/>
              <a:t>жылдыктагы</a:t>
            </a:r>
            <a:r>
              <a:rPr lang="ru-RU" sz="2400" dirty="0"/>
              <a:t> </a:t>
            </a:r>
            <a:r>
              <a:rPr lang="ru-RU" sz="2400" dirty="0" err="1"/>
              <a:t>адамзаттын</a:t>
            </a:r>
            <a:r>
              <a:rPr lang="ru-RU" sz="2400" dirty="0"/>
              <a:t> </a:t>
            </a:r>
            <a:r>
              <a:rPr lang="ru-RU" sz="2400" dirty="0" err="1"/>
              <a:t>дүйнөлүк</a:t>
            </a:r>
            <a:r>
              <a:rPr lang="ru-RU" sz="2400" dirty="0"/>
              <a:t> </a:t>
            </a:r>
            <a:r>
              <a:rPr lang="ru-RU" sz="2400" dirty="0" err="1"/>
              <a:t>маданиятына</a:t>
            </a:r>
            <a:r>
              <a:rPr lang="ru-RU" sz="2400" dirty="0"/>
              <a:t> «</a:t>
            </a:r>
            <a:r>
              <a:rPr lang="ru-RU" sz="2400" dirty="0" err="1"/>
              <a:t>Манас</a:t>
            </a:r>
            <a:r>
              <a:rPr lang="ru-RU" sz="2400" dirty="0"/>
              <a:t>» </a:t>
            </a:r>
            <a:r>
              <a:rPr lang="ru-RU" sz="2400" dirty="0" err="1"/>
              <a:t>эпосун</a:t>
            </a:r>
            <a:r>
              <a:rPr lang="ru-RU" sz="2400" dirty="0"/>
              <a:t> </a:t>
            </a:r>
            <a:r>
              <a:rPr lang="ru-RU" sz="2400" dirty="0" err="1"/>
              <a:t>жаратуу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ru-RU" sz="2400" dirty="0" err="1"/>
              <a:t>чоң</a:t>
            </a:r>
            <a:r>
              <a:rPr lang="ru-RU" sz="2400" dirty="0"/>
              <a:t> </a:t>
            </a:r>
            <a:r>
              <a:rPr lang="ru-RU" sz="2400" dirty="0" err="1"/>
              <a:t>салым</a:t>
            </a:r>
            <a:r>
              <a:rPr lang="ru-RU" sz="2400" dirty="0"/>
              <a:t> кошту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сыймыктануу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баса </a:t>
            </a:r>
            <a:r>
              <a:rPr lang="ru-RU" sz="2400" dirty="0" err="1"/>
              <a:t>белгилесек</a:t>
            </a:r>
            <a:r>
              <a:rPr lang="ru-RU" sz="2400" dirty="0"/>
              <a:t> болот.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FB47F0-F3FE-4CD6-9B3B-15510EB66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250" y="980661"/>
            <a:ext cx="4412973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887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</TotalTime>
  <Words>390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Damask</vt:lpstr>
      <vt:lpstr>Эне тилим Байлыгым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 тилим Байлыгым</dc:title>
  <dc:creator>bolburovamir@gmail.com</dc:creator>
  <cp:lastModifiedBy>user</cp:lastModifiedBy>
  <cp:revision>2</cp:revision>
  <dcterms:created xsi:type="dcterms:W3CDTF">2021-02-19T13:14:43Z</dcterms:created>
  <dcterms:modified xsi:type="dcterms:W3CDTF">2021-02-20T10:36:35Z</dcterms:modified>
</cp:coreProperties>
</file>