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0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96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9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8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1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9EB76-2F1D-464D-87BA-FAE6D4EE2D24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2959-3FAB-4397-9DDF-27BEED63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5600" y="1090653"/>
            <a:ext cx="5189838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карьеры и практики </a:t>
            </a:r>
            <a:br>
              <a:rPr lang="ru-RU" dirty="0" smtClean="0"/>
            </a:br>
            <a:r>
              <a:rPr lang="ru-RU" dirty="0" smtClean="0"/>
              <a:t>в КГТУ </a:t>
            </a:r>
            <a:r>
              <a:rPr lang="ru-RU" dirty="0" err="1" smtClean="0"/>
              <a:t>им.И.Раззакова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4346" y="4714146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24 марта 2026 г.</a:t>
            </a:r>
          </a:p>
          <a:p>
            <a:pPr algn="r"/>
            <a:r>
              <a:rPr lang="ru-RU" dirty="0" smtClean="0"/>
              <a:t>Кампус 1,2,3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3" y="100872"/>
            <a:ext cx="6194073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61163"/>
              </p:ext>
            </p:extLst>
          </p:nvPr>
        </p:nvGraphicFramePr>
        <p:xfrm>
          <a:off x="2919391" y="547983"/>
          <a:ext cx="5030121" cy="5325596"/>
        </p:xfrm>
        <a:graphic>
          <a:graphicData uri="http://schemas.openxmlformats.org/drawingml/2006/table">
            <a:tbl>
              <a:tblPr firstRow="1" firstCol="1" bandRow="1"/>
              <a:tblGrid>
                <a:gridCol w="378941"/>
                <a:gridCol w="3280748"/>
                <a:gridCol w="1370432"/>
              </a:tblGrid>
              <a:tr h="14911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структуры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работодателей с предприятий и организаций, участвовавших на мероприятии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КАМПУС 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информационных технологий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Энергетический институт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 высшая школа логистики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электроники и телекоммуникаций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транспорта и машиностроения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Кыргызско-германский технический институт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Технологический институт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КАМПУС 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КИСИ им.Н.Исанова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школа экономики и бизнеса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 архитектуры и дизайна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ИТОГО: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КАМПУС 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КГ-МИ им.У.Асаналиева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приглашенные организации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9" marR="522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5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023" y="384003"/>
            <a:ext cx="11213756" cy="60909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/>
              <a:t>Организация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круглых столов с работодателями по направлениям</a:t>
            </a:r>
            <a:endParaRPr lang="ru-RU" dirty="0"/>
          </a:p>
          <a:p>
            <a:r>
              <a:rPr lang="ru-RU" b="1" dirty="0"/>
              <a:t>Кафедра Пищевые технологии (ТИ) на тему:</a:t>
            </a:r>
            <a:r>
              <a:rPr lang="ru-RU" dirty="0"/>
              <a:t> «Интеграция образования и бизнеса: подготовка кадров нового поколения для пищевой индустрии Кыргызстана», участвовали – 7 работодателей с крупных предприятий </a:t>
            </a:r>
            <a:r>
              <a:rPr lang="ru-RU" dirty="0" err="1"/>
              <a:t>г.Бишкек</a:t>
            </a:r>
            <a:endParaRPr lang="ru-RU" dirty="0"/>
          </a:p>
          <a:p>
            <a:r>
              <a:rPr lang="ru-RU" b="1" dirty="0"/>
              <a:t>Кафедра Полиграфия  (КГТИ)   на тему:</a:t>
            </a:r>
            <a:r>
              <a:rPr lang="ru-RU" dirty="0"/>
              <a:t> Дуальное образование в Кыргызстане: перспективы, Как дуальное образование помогает в трудоустройстве, Практика и теория : опыт дуального обучения участвовали  - 9 работодателей</a:t>
            </a:r>
          </a:p>
          <a:p>
            <a:r>
              <a:rPr lang="ru-RU" b="1" dirty="0"/>
              <a:t>Кафедра ТМ на </a:t>
            </a:r>
            <a:r>
              <a:rPr lang="ru-RU" b="1" dirty="0" smtClean="0"/>
              <a:t>тему:</a:t>
            </a:r>
            <a:r>
              <a:rPr lang="ru-RU" dirty="0" smtClean="0"/>
              <a:t> </a:t>
            </a:r>
            <a:r>
              <a:rPr lang="ru-RU" dirty="0"/>
              <a:t>Как дуальное образование помогает в трудоустройстве участвовали -  2 работодателя</a:t>
            </a:r>
          </a:p>
          <a:p>
            <a:r>
              <a:rPr lang="ru-RU" b="1" dirty="0"/>
              <a:t>ВШЭБ</a:t>
            </a:r>
            <a:r>
              <a:rPr lang="ru-RU" dirty="0"/>
              <a:t> </a:t>
            </a:r>
            <a:r>
              <a:rPr lang="ru-RU" b="1" dirty="0"/>
              <a:t>на тему: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Практико-ориентированная подготовка специалистов:   интеграция образования и требований работодателей»    все 5 выпускающие кафедры провели круглые столы со своими работодателями</a:t>
            </a:r>
          </a:p>
          <a:p>
            <a:r>
              <a:rPr lang="ru-RU" b="1" dirty="0"/>
              <a:t>КИСИ </a:t>
            </a:r>
            <a:r>
              <a:rPr lang="ru-RU" b="1" dirty="0" err="1"/>
              <a:t>им.Н.Исанова</a:t>
            </a:r>
            <a:r>
              <a:rPr lang="ru-RU" b="1" dirty="0"/>
              <a:t> на тему:</a:t>
            </a:r>
            <a:r>
              <a:rPr lang="ru-RU" dirty="0"/>
              <a:t> </a:t>
            </a:r>
            <a:r>
              <a:rPr lang="ru-RU" b="1" dirty="0" smtClean="0"/>
              <a:t>– </a:t>
            </a:r>
            <a:r>
              <a:rPr lang="ru-RU" dirty="0" smtClean="0"/>
              <a:t>Взаимодействие КИСИ </a:t>
            </a:r>
            <a:r>
              <a:rPr lang="ru-RU" dirty="0" err="1" smtClean="0"/>
              <a:t>им.Н.Исанова</a:t>
            </a:r>
            <a:r>
              <a:rPr lang="ru-RU" dirty="0" smtClean="0"/>
              <a:t> и  строительных компаний в подготовке конкурентоспособных инженерных кадров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71" y="156519"/>
            <a:ext cx="2540083" cy="3386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75" y="156518"/>
            <a:ext cx="2540085" cy="33867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68" y="156519"/>
            <a:ext cx="2540083" cy="33867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872" y="187067"/>
            <a:ext cx="2536224" cy="3381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673389"/>
            <a:ext cx="2216492" cy="2955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83" y="3581227"/>
            <a:ext cx="2354732" cy="31396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17" y="3673389"/>
            <a:ext cx="2216492" cy="29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237</Words>
  <Application>Microsoft Office PowerPoint</Application>
  <PresentationFormat>Широкоэкранный</PresentationFormat>
  <Paragraphs>66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День карьеры и практики  в КГТУ им.И.Раззакова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карьеры и практики  в КГТУ им.И.Раззакова</dc:title>
  <dc:creator>Аксана</dc:creator>
  <cp:lastModifiedBy>Admin</cp:lastModifiedBy>
  <cp:revision>4</cp:revision>
  <dcterms:created xsi:type="dcterms:W3CDTF">2026-03-30T05:22:55Z</dcterms:created>
  <dcterms:modified xsi:type="dcterms:W3CDTF">2026-04-02T11:16:58Z</dcterms:modified>
</cp:coreProperties>
</file>