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1" r:id="rId3"/>
    <p:sldId id="262" r:id="rId4"/>
    <p:sldId id="269" r:id="rId5"/>
    <p:sldId id="257" r:id="rId6"/>
    <p:sldId id="258" r:id="rId7"/>
    <p:sldId id="267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B41CF-2505-4809-89A7-4731CB8AB74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126AA-C52A-4AF8-9903-FD8DF5CFD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419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B41CF-2505-4809-89A7-4731CB8AB74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126AA-C52A-4AF8-9903-FD8DF5CFD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167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B41CF-2505-4809-89A7-4731CB8AB74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126AA-C52A-4AF8-9903-FD8DF5CFD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8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B41CF-2505-4809-89A7-4731CB8AB74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126AA-C52A-4AF8-9903-FD8DF5CFD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254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B41CF-2505-4809-89A7-4731CB8AB74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126AA-C52A-4AF8-9903-FD8DF5CFD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226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B41CF-2505-4809-89A7-4731CB8AB74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126AA-C52A-4AF8-9903-FD8DF5CFD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66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B41CF-2505-4809-89A7-4731CB8AB74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126AA-C52A-4AF8-9903-FD8DF5CFD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652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B41CF-2505-4809-89A7-4731CB8AB74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126AA-C52A-4AF8-9903-FD8DF5CFD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435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B41CF-2505-4809-89A7-4731CB8AB74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126AA-C52A-4AF8-9903-FD8DF5CFD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685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B41CF-2505-4809-89A7-4731CB8AB74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126AA-C52A-4AF8-9903-FD8DF5CFD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887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B41CF-2505-4809-89A7-4731CB8AB74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126AA-C52A-4AF8-9903-FD8DF5CFD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318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B41CF-2505-4809-89A7-4731CB8AB74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126AA-C52A-4AF8-9903-FD8DF5CFDA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15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png"/><Relationship Id="rId18" Type="http://schemas.openxmlformats.org/officeDocument/2006/relationships/image" Target="../media/image17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12" Type="http://schemas.openxmlformats.org/officeDocument/2006/relationships/image" Target="../media/image164.png"/><Relationship Id="rId17" Type="http://schemas.openxmlformats.org/officeDocument/2006/relationships/image" Target="../media/image169.png"/><Relationship Id="rId2" Type="http://schemas.openxmlformats.org/officeDocument/2006/relationships/image" Target="../media/image154.png"/><Relationship Id="rId16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5" Type="http://schemas.openxmlformats.org/officeDocument/2006/relationships/image" Target="../media/image157.png"/><Relationship Id="rId15" Type="http://schemas.openxmlformats.org/officeDocument/2006/relationships/image" Target="../media/image167.png"/><Relationship Id="rId10" Type="http://schemas.openxmlformats.org/officeDocument/2006/relationships/image" Target="../media/image162.png"/><Relationship Id="rId19" Type="http://schemas.openxmlformats.org/officeDocument/2006/relationships/image" Target="../media/image171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Relationship Id="rId14" Type="http://schemas.openxmlformats.org/officeDocument/2006/relationships/image" Target="../media/image1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jpeg"/><Relationship Id="rId25" Type="http://schemas.openxmlformats.org/officeDocument/2006/relationships/image" Target="../media/image51.png"/><Relationship Id="rId2" Type="http://schemas.openxmlformats.org/officeDocument/2006/relationships/image" Target="../media/image28.png"/><Relationship Id="rId16" Type="http://schemas.openxmlformats.org/officeDocument/2006/relationships/image" Target="../media/image42.jpe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jpe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jpeg"/><Relationship Id="rId22" Type="http://schemas.openxmlformats.org/officeDocument/2006/relationships/image" Target="../media/image48.png"/><Relationship Id="rId27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jpeg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5.jpe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78.png"/><Relationship Id="rId21" Type="http://schemas.openxmlformats.org/officeDocument/2006/relationships/image" Target="../media/image96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18" Type="http://schemas.openxmlformats.org/officeDocument/2006/relationships/image" Target="../media/image138.png"/><Relationship Id="rId3" Type="http://schemas.openxmlformats.org/officeDocument/2006/relationships/image" Target="../media/image123.png"/><Relationship Id="rId21" Type="http://schemas.openxmlformats.org/officeDocument/2006/relationships/image" Target="../media/image141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" Type="http://schemas.openxmlformats.org/officeDocument/2006/relationships/image" Target="../media/image122.png"/><Relationship Id="rId16" Type="http://schemas.openxmlformats.org/officeDocument/2006/relationships/image" Target="../media/image136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5" Type="http://schemas.openxmlformats.org/officeDocument/2006/relationships/image" Target="../media/image135.png"/><Relationship Id="rId10" Type="http://schemas.openxmlformats.org/officeDocument/2006/relationships/image" Target="../media/image130.png"/><Relationship Id="rId19" Type="http://schemas.openxmlformats.org/officeDocument/2006/relationships/image" Target="../media/image139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8565" y="2301573"/>
            <a:ext cx="9353573" cy="52914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информационных технологий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77" y="5156491"/>
            <a:ext cx="1241116" cy="7416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678" y="4242036"/>
            <a:ext cx="885887" cy="8858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162" y="5923715"/>
            <a:ext cx="1006945" cy="10069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162" y="6334897"/>
            <a:ext cx="1473180" cy="4721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04" y="5923715"/>
            <a:ext cx="960514" cy="9605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358" y="6178378"/>
            <a:ext cx="1981882" cy="6662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9017" y="5088743"/>
            <a:ext cx="2333699" cy="9054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2744" y="5184798"/>
            <a:ext cx="1587949" cy="7133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39" y="6016984"/>
            <a:ext cx="1923743" cy="9136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3836" y="4299055"/>
            <a:ext cx="845183" cy="8651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582" y="4242037"/>
            <a:ext cx="817629" cy="8176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3661" y="4320502"/>
            <a:ext cx="691715" cy="82319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89981" y="5184798"/>
            <a:ext cx="2129036" cy="6967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2969" y="5185359"/>
            <a:ext cx="1549733" cy="6962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63649" y="6138735"/>
            <a:ext cx="1723768" cy="63654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53395" y="4619961"/>
            <a:ext cx="1848774" cy="56483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335217" y="4421998"/>
            <a:ext cx="832145" cy="83214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42173" y="3936781"/>
            <a:ext cx="1246151" cy="65407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90907" y="5157181"/>
            <a:ext cx="1642049" cy="92334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05342" y="6426621"/>
            <a:ext cx="1609993" cy="36840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428950" y="6071286"/>
            <a:ext cx="859374" cy="85937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39312" y="4320502"/>
            <a:ext cx="1176532" cy="80421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95999" y="4242037"/>
            <a:ext cx="846706" cy="84670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007258" y="4242035"/>
            <a:ext cx="791042" cy="97242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105826" y="5302336"/>
            <a:ext cx="726480" cy="87604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870321" y="4475776"/>
            <a:ext cx="965262" cy="7245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3680858"/>
            <a:ext cx="26824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5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9232" y="2200788"/>
            <a:ext cx="6186617" cy="4291474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207742" y="562833"/>
            <a:ext cx="7908324" cy="13255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Кыргызский инженерно-строительный институт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им.Н.Исанова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05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844" y="2682443"/>
            <a:ext cx="1542422" cy="1554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000" y="6118093"/>
            <a:ext cx="2090959" cy="6869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959" y="5781526"/>
            <a:ext cx="2114550" cy="1104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6145427"/>
            <a:ext cx="2290722" cy="7125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8" y="5388774"/>
            <a:ext cx="2554291" cy="6479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3451" y="5997146"/>
            <a:ext cx="2510817" cy="8608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3952" y="4458880"/>
            <a:ext cx="2157022" cy="9775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5488" y="5982841"/>
            <a:ext cx="1091942" cy="8751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9203" y="4903896"/>
            <a:ext cx="1488748" cy="11387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8513" y="3041693"/>
            <a:ext cx="2604989" cy="17249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2693" y="2636672"/>
            <a:ext cx="5026925" cy="16290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53393" y="5939479"/>
            <a:ext cx="1004095" cy="10040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20148" y="2606297"/>
            <a:ext cx="1504629" cy="150462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18825" y="4373086"/>
            <a:ext cx="3174453" cy="152570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69532" y="365125"/>
            <a:ext cx="2026053" cy="209358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01456" y="1017541"/>
            <a:ext cx="3190875" cy="17621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185" y="1410285"/>
            <a:ext cx="2576872" cy="132184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98099" y="1871485"/>
            <a:ext cx="1494594" cy="1455263"/>
          </a:xfrm>
          <a:prstGeom prst="rect">
            <a:avLst/>
          </a:prstGeom>
        </p:spPr>
      </p:pic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462922" y="112973"/>
            <a:ext cx="9757226" cy="132556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Кыргызский горно-металлургический институт им.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акад.У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Асаналиева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17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4869" y="2159345"/>
            <a:ext cx="10515600" cy="50250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транспорта и робототехники: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1107" y="5421760"/>
            <a:ext cx="1672958" cy="6218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881" y="5784464"/>
            <a:ext cx="1875755" cy="11723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813" y="5008604"/>
            <a:ext cx="1378294" cy="10350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1500" y="4427102"/>
            <a:ext cx="922440" cy="9224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3603" y="4376733"/>
            <a:ext cx="972809" cy="9728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8935" y="4286529"/>
            <a:ext cx="759771" cy="10630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4385" y="4819135"/>
            <a:ext cx="852168" cy="11470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8986" y="5524574"/>
            <a:ext cx="2017951" cy="4162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3820" y="5115696"/>
            <a:ext cx="825133" cy="8251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94146" y="6113865"/>
            <a:ext cx="2122482" cy="6239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7266" y="5008605"/>
            <a:ext cx="963467" cy="9850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2326" y="4909751"/>
            <a:ext cx="1076234" cy="10728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171" y="6113865"/>
            <a:ext cx="2445154" cy="65748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868" y="6113865"/>
            <a:ext cx="2605021" cy="5807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97" y="5464045"/>
            <a:ext cx="2429206" cy="5796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0" y="6018516"/>
            <a:ext cx="1985320" cy="704244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0" y="3227760"/>
            <a:ext cx="2650149" cy="557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Партнеры/работодатели: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68928" y="539556"/>
            <a:ext cx="10515600" cy="317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54681" y="4389612"/>
            <a:ext cx="888027" cy="58204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43759" y="4706953"/>
            <a:ext cx="1182802" cy="66512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80862" y="4706953"/>
            <a:ext cx="669993" cy="78251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1800" y="5047731"/>
            <a:ext cx="693450" cy="3903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63358" y="4003825"/>
            <a:ext cx="745816" cy="74581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685889" y="4122138"/>
            <a:ext cx="1503777" cy="55469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06179" y="4101143"/>
            <a:ext cx="1118935" cy="55117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7399" y="4281627"/>
            <a:ext cx="1072816" cy="53640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402562" y="4298052"/>
            <a:ext cx="1180540" cy="59027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772645" y="4007153"/>
            <a:ext cx="1276815" cy="41994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360523" y="4088482"/>
            <a:ext cx="648463" cy="6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0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816" y="5799478"/>
            <a:ext cx="1304184" cy="9521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50019"/>
            <a:ext cx="1136822" cy="11368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79272"/>
            <a:ext cx="4440195" cy="5546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6" y="5518692"/>
            <a:ext cx="3846556" cy="6987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195" y="6275530"/>
            <a:ext cx="1926739" cy="5583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9396" y="5739553"/>
            <a:ext cx="3664128" cy="4779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0022" y="5254991"/>
            <a:ext cx="2857500" cy="4762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5608" y="5735432"/>
            <a:ext cx="1309817" cy="3471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7816" y="4829444"/>
            <a:ext cx="1239819" cy="10386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83246" y="6133573"/>
            <a:ext cx="1338982" cy="8006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53770" y="6140581"/>
            <a:ext cx="1606805" cy="63441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12158" y="5186251"/>
            <a:ext cx="1033857" cy="95433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39696" y="6228048"/>
            <a:ext cx="1660821" cy="56924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2352" y="5556398"/>
            <a:ext cx="1009181" cy="623373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3037452" y="2236990"/>
            <a:ext cx="10515600" cy="502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Кыргызско-германский технический институт: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972" y="3333723"/>
            <a:ext cx="2582032" cy="12845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78624" y="4881985"/>
            <a:ext cx="2067445" cy="4283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94064" y="4768749"/>
            <a:ext cx="1563632" cy="45069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34449" y="5209807"/>
            <a:ext cx="1305613" cy="4638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11661" y="4850705"/>
            <a:ext cx="1281381" cy="67109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95574" y="4479915"/>
            <a:ext cx="771790" cy="77179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54830" y="4518638"/>
            <a:ext cx="1845686" cy="54565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32929" y="4505626"/>
            <a:ext cx="1754887" cy="69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6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0482" y="6108055"/>
            <a:ext cx="963667" cy="5876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362" y="5967826"/>
            <a:ext cx="1705120" cy="7329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2099" y="5243995"/>
            <a:ext cx="827145" cy="7017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7542" y="5944167"/>
            <a:ext cx="896258" cy="8962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081" y="5165124"/>
            <a:ext cx="898696" cy="8986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3507" y="5321642"/>
            <a:ext cx="1142919" cy="8610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1999" y="6122816"/>
            <a:ext cx="1434100" cy="8030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0225" y="5321642"/>
            <a:ext cx="1012635" cy="10126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7499" y="5321642"/>
            <a:ext cx="914090" cy="91409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09355" y="5338132"/>
            <a:ext cx="1294762" cy="5327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67193" y="5318548"/>
            <a:ext cx="783738" cy="14905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2" y="5945712"/>
            <a:ext cx="912288" cy="9122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2577" y="6159814"/>
            <a:ext cx="1306969" cy="6981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54159" y="6190729"/>
            <a:ext cx="1689473" cy="6672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16021" y="5302987"/>
            <a:ext cx="1315432" cy="8198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77610" y="5264193"/>
            <a:ext cx="703632" cy="70363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202" y="5008604"/>
            <a:ext cx="959221" cy="959221"/>
          </a:xfrm>
          <a:prstGeom prst="rect">
            <a:avLst/>
          </a:prstGeom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4302213" y="1808641"/>
            <a:ext cx="9991921" cy="465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Технологический институт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22" y="4042832"/>
            <a:ext cx="5740989" cy="10490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21999" y="4075815"/>
            <a:ext cx="5101424" cy="105509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0038" y="2943953"/>
            <a:ext cx="258492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7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0957" y="1716130"/>
            <a:ext cx="4878859" cy="13255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Энергетический институт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006" y="6244281"/>
            <a:ext cx="2662655" cy="6037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410" y="5877520"/>
            <a:ext cx="2158666" cy="9074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476" y="6053866"/>
            <a:ext cx="1541048" cy="6400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97" y="5596854"/>
            <a:ext cx="2346079" cy="5613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6985" y="6244281"/>
            <a:ext cx="2054933" cy="5270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2436" y="5129474"/>
            <a:ext cx="1022393" cy="9347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9316" y="4884426"/>
            <a:ext cx="1116763" cy="11104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2498" y="5486778"/>
            <a:ext cx="1361302" cy="13613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1677" y="4793833"/>
            <a:ext cx="1211846" cy="12118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6381" y="4775643"/>
            <a:ext cx="975753" cy="12885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0742" y="6006010"/>
            <a:ext cx="771756" cy="7131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47825" y="5140411"/>
            <a:ext cx="954371" cy="86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9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8848" y="5888794"/>
            <a:ext cx="1261196" cy="9501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044" y="5768961"/>
            <a:ext cx="1548770" cy="11873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259" y="5793078"/>
            <a:ext cx="1388253" cy="10458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5957" y="5768961"/>
            <a:ext cx="1000546" cy="10005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28" y="5888794"/>
            <a:ext cx="916820" cy="9168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4977" y="5793078"/>
            <a:ext cx="1425268" cy="8907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070" y="5691337"/>
            <a:ext cx="1147558" cy="1147558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026509" y="2679957"/>
            <a:ext cx="68950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электроники и телекоммуникаций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7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4141" y="5547914"/>
            <a:ext cx="1184720" cy="11917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921" y="6212409"/>
            <a:ext cx="2809491" cy="4013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078" y="4595879"/>
            <a:ext cx="2413686" cy="15281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487" y="5993961"/>
            <a:ext cx="2054551" cy="7457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851" y="5763976"/>
            <a:ext cx="2130264" cy="10158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1039" y="5508401"/>
            <a:ext cx="1231286" cy="1231286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204519" y="2293737"/>
            <a:ext cx="61289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высшая школа логистики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4146" y="3872683"/>
            <a:ext cx="1170533" cy="792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121" y="3923886"/>
            <a:ext cx="2030144" cy="762066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66542" t="36773" r="10368" b="48119"/>
          <a:stretch/>
        </p:blipFill>
        <p:spPr bwMode="auto">
          <a:xfrm>
            <a:off x="7587707" y="3943463"/>
            <a:ext cx="1863090" cy="68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49706" t="32782" r="41635" b="51254"/>
          <a:stretch/>
        </p:blipFill>
        <p:spPr bwMode="auto">
          <a:xfrm>
            <a:off x="8263711" y="5731520"/>
            <a:ext cx="990600" cy="1026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/>
          <a:srcRect l="73918" t="29076" r="10529" b="54960"/>
          <a:stretch/>
        </p:blipFill>
        <p:spPr bwMode="auto">
          <a:xfrm>
            <a:off x="7246938" y="4733719"/>
            <a:ext cx="1619885" cy="9353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7"/>
          <a:srcRect l="49546" t="30217" r="28808" b="52965"/>
          <a:stretch/>
        </p:blipFill>
        <p:spPr bwMode="auto">
          <a:xfrm>
            <a:off x="8759011" y="4735993"/>
            <a:ext cx="1934806" cy="8161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8"/>
          <a:srcRect l="49546" t="24801" r="42116" b="60946"/>
          <a:stretch/>
        </p:blipFill>
        <p:spPr bwMode="auto">
          <a:xfrm>
            <a:off x="201416" y="4681973"/>
            <a:ext cx="1160403" cy="1100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9"/>
          <a:srcRect l="72314" t="29647" r="2993" b="54675"/>
          <a:stretch/>
        </p:blipFill>
        <p:spPr bwMode="auto">
          <a:xfrm>
            <a:off x="1368609" y="5173362"/>
            <a:ext cx="2173661" cy="7576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10"/>
          <a:srcRect l="49385" t="28221" r="40834" b="54105"/>
          <a:stretch/>
        </p:blipFill>
        <p:spPr bwMode="auto">
          <a:xfrm>
            <a:off x="4006039" y="4712094"/>
            <a:ext cx="1328640" cy="1320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11"/>
          <a:srcRect l="64939" t="30501" r="24318" b="55246"/>
          <a:stretch/>
        </p:blipFill>
        <p:spPr bwMode="auto">
          <a:xfrm>
            <a:off x="5527727" y="4904001"/>
            <a:ext cx="1556385" cy="1161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12"/>
          <a:srcRect l="80492" t="24230" r="8284" b="62372"/>
          <a:stretch/>
        </p:blipFill>
        <p:spPr bwMode="auto">
          <a:xfrm>
            <a:off x="9370407" y="5731520"/>
            <a:ext cx="1462441" cy="918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13"/>
          <a:srcRect l="49386" t="29932" r="41154" b="54105"/>
          <a:stretch/>
        </p:blipFill>
        <p:spPr bwMode="auto">
          <a:xfrm>
            <a:off x="131481" y="5793386"/>
            <a:ext cx="1095809" cy="979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14"/>
          <a:srcRect l="48583" t="8753" r="33779" b="82326"/>
          <a:stretch/>
        </p:blipFill>
        <p:spPr bwMode="auto">
          <a:xfrm>
            <a:off x="1319646" y="6079886"/>
            <a:ext cx="2438400" cy="6934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15"/>
          <a:srcRect l="49065" t="28791" r="35863" b="54675"/>
          <a:stretch/>
        </p:blipFill>
        <p:spPr bwMode="auto">
          <a:xfrm>
            <a:off x="3965537" y="6079886"/>
            <a:ext cx="1257252" cy="745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16"/>
          <a:srcRect l="74399" t="52737" r="10048" b="32725"/>
          <a:stretch/>
        </p:blipFill>
        <p:spPr bwMode="auto">
          <a:xfrm>
            <a:off x="5430280" y="6079886"/>
            <a:ext cx="1547169" cy="7784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17"/>
          <a:srcRect l="88990" t="20240" r="3314" b="67217"/>
          <a:stretch/>
        </p:blipFill>
        <p:spPr bwMode="auto">
          <a:xfrm>
            <a:off x="7055427" y="5873510"/>
            <a:ext cx="978312" cy="9964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18"/>
          <a:srcRect l="51309" t="28791" r="38429" b="54105"/>
          <a:stretch/>
        </p:blipFill>
        <p:spPr bwMode="auto">
          <a:xfrm>
            <a:off x="1222473" y="4040237"/>
            <a:ext cx="1169636" cy="10070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19"/>
          <a:srcRect l="60033" t="32398" r="32194" b="55102"/>
          <a:stretch/>
        </p:blipFill>
        <p:spPr bwMode="auto">
          <a:xfrm>
            <a:off x="10892787" y="4423719"/>
            <a:ext cx="1207527" cy="1144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20"/>
          <a:srcRect l="51149" t="45325" r="38429" b="38997"/>
          <a:stretch/>
        </p:blipFill>
        <p:spPr bwMode="auto">
          <a:xfrm>
            <a:off x="10892787" y="5731520"/>
            <a:ext cx="1207527" cy="970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21"/>
          <a:srcRect l="11223" t="46465" r="73063" b="35861"/>
          <a:stretch/>
        </p:blipFill>
        <p:spPr bwMode="auto">
          <a:xfrm>
            <a:off x="2428975" y="4062116"/>
            <a:ext cx="1535430" cy="971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4050957" y="1716130"/>
            <a:ext cx="48788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школа экономики и бизнеса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72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5197" y="5562538"/>
            <a:ext cx="2208350" cy="11103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595" y="5591455"/>
            <a:ext cx="2337194" cy="11707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5562537"/>
            <a:ext cx="1164555" cy="1164555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915" y="5591455"/>
            <a:ext cx="1223235" cy="12232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482" y="5454781"/>
            <a:ext cx="1224409" cy="12244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59" y="4026235"/>
            <a:ext cx="1243773" cy="11698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6554" y="3935555"/>
            <a:ext cx="1488563" cy="1378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2072" y="4018805"/>
            <a:ext cx="1371949" cy="11847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6757" y="4429552"/>
            <a:ext cx="3485802" cy="8848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6842" y="5591455"/>
            <a:ext cx="1182906" cy="11285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1079" y="5587047"/>
            <a:ext cx="1088591" cy="1085800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548448" y="1716130"/>
            <a:ext cx="48788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архитектуры и дизайна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00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47</Words>
  <Application>Microsoft Office PowerPoint</Application>
  <PresentationFormat>Широкоэкранный</PresentationFormat>
  <Paragraphs>12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Институт информационных технологий</vt:lpstr>
      <vt:lpstr>Институт транспорта и робототехники:</vt:lpstr>
      <vt:lpstr>Презентация PowerPoint</vt:lpstr>
      <vt:lpstr>Презентация PowerPoint</vt:lpstr>
      <vt:lpstr>Энергетический институт</vt:lpstr>
      <vt:lpstr>Презентация PowerPoint</vt:lpstr>
      <vt:lpstr>Презентация PowerPoint</vt:lpstr>
      <vt:lpstr>Презентация PowerPoint</vt:lpstr>
      <vt:lpstr>Презентация PowerPoint</vt:lpstr>
      <vt:lpstr>Кыргызский инженерно-строительный институт им.Н.Исанова</vt:lpstr>
      <vt:lpstr>Кыргызский горно-металлургический институт им. акад.У. Асаналиева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Аксана</dc:creator>
  <cp:lastModifiedBy>Admin</cp:lastModifiedBy>
  <cp:revision>44</cp:revision>
  <dcterms:created xsi:type="dcterms:W3CDTF">2026-02-12T11:01:04Z</dcterms:created>
  <dcterms:modified xsi:type="dcterms:W3CDTF">2026-04-02T09:53:16Z</dcterms:modified>
</cp:coreProperties>
</file>