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F98C-E71B-422D-AA6B-F790AA3D9126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ADF8-7043-4DFD-A949-3DF098A50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6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F98C-E71B-422D-AA6B-F790AA3D9126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ADF8-7043-4DFD-A949-3DF098A50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13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F98C-E71B-422D-AA6B-F790AA3D9126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ADF8-7043-4DFD-A949-3DF098A50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97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F98C-E71B-422D-AA6B-F790AA3D9126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ADF8-7043-4DFD-A949-3DF098A50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93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F98C-E71B-422D-AA6B-F790AA3D9126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ADF8-7043-4DFD-A949-3DF098A50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70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F98C-E71B-422D-AA6B-F790AA3D9126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ADF8-7043-4DFD-A949-3DF098A50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765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F98C-E71B-422D-AA6B-F790AA3D9126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ADF8-7043-4DFD-A949-3DF098A50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0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F98C-E71B-422D-AA6B-F790AA3D9126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ADF8-7043-4DFD-A949-3DF098A50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58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F98C-E71B-422D-AA6B-F790AA3D9126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ADF8-7043-4DFD-A949-3DF098A50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940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F98C-E71B-422D-AA6B-F790AA3D9126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ADF8-7043-4DFD-A949-3DF098A50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3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F98C-E71B-422D-AA6B-F790AA3D9126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ADF8-7043-4DFD-A949-3DF098A50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90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6F98C-E71B-422D-AA6B-F790AA3D9126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5ADF8-7043-4DFD-A949-3DF098A50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14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5375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ky-KG" sz="4000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съезда 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Международной Ассоциации </a:t>
            </a:r>
            <a:r>
              <a:rPr lang="ky-KG" sz="4000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втомобильного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ky-KG" sz="4000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4000" dirty="0" err="1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орожного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 (МААДО)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211502"/>
          </a:xfrm>
        </p:spPr>
        <p:txBody>
          <a:bodyPr/>
          <a:lstStyle/>
          <a:p>
            <a:r>
              <a:rPr lang="ru-RU" b="1" dirty="0"/>
              <a:t>Дата проведения:</a:t>
            </a:r>
            <a:r>
              <a:rPr lang="ru-RU" dirty="0"/>
              <a:t> 17-21 сентября 2019 г.</a:t>
            </a:r>
          </a:p>
          <a:p>
            <a:r>
              <a:rPr lang="ru-RU" b="1" dirty="0"/>
              <a:t>Место проведения:</a:t>
            </a:r>
            <a:r>
              <a:rPr lang="ru-RU" dirty="0"/>
              <a:t> КГТУ им. И. Раззакова, </a:t>
            </a:r>
            <a:r>
              <a:rPr lang="ru-RU" dirty="0" err="1"/>
              <a:t>г.Бишкек</a:t>
            </a:r>
            <a:r>
              <a:rPr lang="ru-RU" dirty="0"/>
              <a:t> и Иссык-Кульская </a:t>
            </a:r>
            <a:r>
              <a:rPr lang="ru-RU" dirty="0" smtClean="0"/>
              <a:t>область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9108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50" y="448393"/>
            <a:ext cx="11162458" cy="542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135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26" y="560536"/>
            <a:ext cx="11055985" cy="537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4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0498" y="532309"/>
            <a:ext cx="11007305" cy="4241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Международная Ассоциация Автомобильного и дорожного Образования (МААДО) создана в 1992 г. В настоящее время в МААДО числятся более 200 вузов стран Дальнего и Ближнего зарубежья.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Основной вид деятельности: сохранение единого автомобильного-дорожного образовательного пространство в рамках СНГ, участие в разработке единых образовательных стандартов. Организация международных конференции по подготовке специалистов и научных проблем транспорта. Оценка качества учебников и учебных пособий, совершенствование автомобильно-дорожного образования, обмен опытом подготовки специалистов с высшим образованием.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МААДО не реже в 3 года проводит съезд, в 2012 г. на базе КГТУ проводилось расширенное заседание МААДО с участием представителей Учебно-методического объединения РФ в области транспортно-дорожного комплекса.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17 по 19 сентября 2019 г. на базе КГТУ им. И. Раззакова состоялся Х съезд (МААДО), в котором приняли участие более 50 представителей технических вузов автомобильного и дорожного профилей РФ, РК,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РУз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РТ и КР. На данном съезде декан ФТМ профессор Маткеримов Т.Ы., который является представителем Кыргызского отделения МААДО был избран вице-президентом МААДО.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260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3079" y="212714"/>
            <a:ext cx="11352363" cy="1813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проведения 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ky-KG" sz="1400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съезда 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Международной Ассоциации </a:t>
            </a:r>
            <a:r>
              <a:rPr lang="ky-KG" sz="1400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400" dirty="0" err="1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втомобильного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ky-KG" sz="1400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1400" dirty="0" err="1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орожного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Образования (МААДО) в Кыргызской Республике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Дата проведения: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17-21 сентября 2019 г.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проведения: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КГТУ им. И. Раззакова, </a:t>
            </a:r>
            <a:r>
              <a:rPr lang="ru-RU" sz="1400" dirty="0" err="1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г.Бишкек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Иссык-Кульская область.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участников: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 человек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Организаторы: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Московский автомобильно-дорожный государственный технический университет (МАДИ) и Кыргызский государственный технический университет им. И. Раззакова (КГТУ)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974191"/>
              </p:ext>
            </p:extLst>
          </p:nvPr>
        </p:nvGraphicFramePr>
        <p:xfrm>
          <a:off x="483079" y="2026031"/>
          <a:ext cx="10504309" cy="42400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2188"/>
                <a:gridCol w="6396380"/>
                <a:gridCol w="2365741"/>
              </a:tblGrid>
              <a:tr h="25996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 </a:t>
                      </a:r>
                      <a:r>
                        <a:rPr lang="ru-RU" sz="1200" dirty="0">
                          <a:effectLst/>
                        </a:rPr>
                        <a:t>сентябрь</a:t>
                      </a:r>
                      <a:r>
                        <a:rPr lang="ky-KG" sz="1200" dirty="0">
                          <a:effectLst/>
                        </a:rPr>
                        <a:t> 2019 </a:t>
                      </a:r>
                      <a:r>
                        <a:rPr lang="ky-KG" sz="1200" dirty="0" smtClean="0">
                          <a:effectLst/>
                        </a:rPr>
                        <a:t>года</a:t>
                      </a:r>
                      <a:endParaRPr lang="ru-RU" sz="1200" dirty="0">
                        <a:effectLst/>
                      </a:endParaRPr>
                    </a:p>
                  </a:txBody>
                  <a:tcPr marL="47297" marR="472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9.00–12:00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Участие в работе научно-технической конференции «Интеграционные процессы в научно-техническом и образовательном пространствах»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Большой актовый зал КГТУ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12:00-13:00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Обед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КГТУ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</a:tr>
              <a:tr h="290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13:00-13:30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Регистрация участников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Конференц зал КГТУ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</a:tr>
              <a:tr h="290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13:30-13:35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Приветствие ректора КГТУ им. И. Раззакова,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д.ф.-м.н., профессора </a:t>
                      </a:r>
                      <a:r>
                        <a:rPr lang="ru-RU" sz="1200" dirty="0" err="1">
                          <a:effectLst/>
                        </a:rPr>
                        <a:t>Джаманбаева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М.Дж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13:35-13:40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Официальное открытие </a:t>
                      </a:r>
                      <a:r>
                        <a:rPr lang="ky-KG" sz="1200">
                          <a:effectLst/>
                        </a:rPr>
                        <a:t>заседания 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д.т.н., профессором, вице-президентом МААДО Сильяновым В.В.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</a:tr>
              <a:tr h="290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13:40-13:50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Приветственные слова представителей вузов</a:t>
                      </a:r>
                      <a:r>
                        <a:rPr lang="ky-KG" sz="1200">
                          <a:effectLst/>
                        </a:rPr>
                        <a:t>-</a:t>
                      </a:r>
                      <a:r>
                        <a:rPr lang="ru-RU" sz="1200">
                          <a:effectLst/>
                        </a:rPr>
                        <a:t>членов МААДО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13:50-14:00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Приветствие и выступление председателя Кыргызского отделения МААДО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д.т.н., профессора Маткеримова Т.Ы.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</a:tr>
              <a:tr h="290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14:00-14:10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Выступление д.т.н., профессора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Солнцев</a:t>
                      </a:r>
                      <a:r>
                        <a:rPr lang="ky-KG" sz="1200">
                          <a:effectLst/>
                        </a:rPr>
                        <a:t>а</a:t>
                      </a:r>
                      <a:r>
                        <a:rPr lang="ru-RU" sz="1200">
                          <a:effectLst/>
                        </a:rPr>
                        <a:t> А.А.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</a:tr>
              <a:tr h="41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14:10-14:20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Выступление и.о. Председателя Межправительственного Совета дорожников (МСД), Руководителя Секретариата МСД,   д.т.н., профессора Каримова Б.Б.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</a:tr>
              <a:tr h="290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14:20-14:30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Выступление д.т.н., профессора </a:t>
                      </a:r>
                      <a:r>
                        <a:rPr lang="ru-RU" sz="1200" dirty="0" err="1">
                          <a:effectLst/>
                        </a:rPr>
                        <a:t>Аметова</a:t>
                      </a:r>
                      <a:r>
                        <a:rPr lang="ru-RU" sz="1200" dirty="0">
                          <a:effectLst/>
                        </a:rPr>
                        <a:t> В.А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endParaRPr lang="ru-RU" sz="1200" dirty="0">
                        <a:effectLst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14:30-15:00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Перерыв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522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500"/>
              </p:ext>
            </p:extLst>
          </p:nvPr>
        </p:nvGraphicFramePr>
        <p:xfrm>
          <a:off x="917204" y="-253340"/>
          <a:ext cx="10124606" cy="6829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9213"/>
                <a:gridCol w="6521704"/>
                <a:gridCol w="1923689"/>
              </a:tblGrid>
              <a:tr h="805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15:00-17:30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Секционные </a:t>
                      </a:r>
                      <a:r>
                        <a:rPr lang="ru-RU" sz="1200" dirty="0">
                          <a:effectLst/>
                        </a:rPr>
                        <a:t>заседание </a:t>
                      </a:r>
                      <a:r>
                        <a:rPr lang="en-US" sz="1200" dirty="0">
                          <a:effectLst/>
                        </a:rPr>
                        <a:t>X</a:t>
                      </a:r>
                      <a:r>
                        <a:rPr lang="ru-RU" sz="1200" dirty="0">
                          <a:effectLst/>
                        </a:rPr>
                        <a:t> съезда: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Секция </a:t>
                      </a:r>
                      <a:r>
                        <a:rPr lang="ru-RU" sz="1200" dirty="0">
                          <a:effectLst/>
                        </a:rPr>
                        <a:t>1 «</a:t>
                      </a:r>
                      <a:r>
                        <a:rPr lang="ru-RU" sz="1200" dirty="0" err="1">
                          <a:effectLst/>
                        </a:rPr>
                        <a:t>Цифровизация</a:t>
                      </a:r>
                      <a:r>
                        <a:rPr lang="ru-RU" sz="1200" dirty="0">
                          <a:effectLst/>
                        </a:rPr>
                        <a:t> на транспорте- основа эффективного развития экономики стран СНГ»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Секция </a:t>
                      </a:r>
                      <a:r>
                        <a:rPr lang="ru-RU" sz="1200" dirty="0">
                          <a:effectLst/>
                        </a:rPr>
                        <a:t>2 «Дорожно-транспортная </a:t>
                      </a:r>
                      <a:r>
                        <a:rPr lang="ru-RU" sz="1200" dirty="0" err="1">
                          <a:effectLst/>
                        </a:rPr>
                        <a:t>инфрастуктура</a:t>
                      </a:r>
                      <a:r>
                        <a:rPr lang="ru-RU" sz="1200" dirty="0">
                          <a:effectLst/>
                        </a:rPr>
                        <a:t>- территория цифровых инноваций»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КГТУ 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Конференц</a:t>
                      </a:r>
                      <a:r>
                        <a:rPr lang="ru-RU" sz="1200" dirty="0">
                          <a:effectLst/>
                        </a:rPr>
                        <a:t> зал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КГУСТА </a:t>
                      </a:r>
                      <a:r>
                        <a:rPr lang="ru-RU" sz="1200" dirty="0" err="1">
                          <a:effectLst/>
                        </a:rPr>
                        <a:t>Конференц</a:t>
                      </a:r>
                      <a:r>
                        <a:rPr lang="ru-RU" sz="1200" dirty="0">
                          <a:effectLst/>
                        </a:rPr>
                        <a:t> зал </a:t>
                      </a:r>
                    </a:p>
                  </a:txBody>
                  <a:tcPr marL="28957" marR="28957" marT="0" marB="0"/>
                </a:tc>
              </a:tr>
              <a:tr h="114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18:00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Торжественный ужин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</a:tr>
              <a:tr h="11449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 сентябрь</a:t>
                      </a:r>
                      <a:r>
                        <a:rPr lang="ky-KG" sz="1200">
                          <a:effectLst/>
                        </a:rPr>
                        <a:t> 2019 года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9:00-12:00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Торжественное заседание в честь 65 летия Кыргызского Государственного Технического Университета им.И.Раззакова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Национальная Филармония КР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</a:tr>
              <a:tr h="254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13:00-14:00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Обед</a:t>
                      </a:r>
                      <a:endParaRPr lang="ru-RU" sz="1200" dirty="0">
                        <a:effectLst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КГТУ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</a:tr>
              <a:tr h="840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14:00-17:30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II</a:t>
                      </a:r>
                      <a:r>
                        <a:rPr lang="ru-RU" sz="1200" dirty="0">
                          <a:effectLst/>
                        </a:rPr>
                        <a:t> заседание МААДО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Секционные заседания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Секция 1 «</a:t>
                      </a:r>
                      <a:r>
                        <a:rPr lang="ru-RU" sz="1200" dirty="0" err="1">
                          <a:effectLst/>
                        </a:rPr>
                        <a:t>Цифровизация</a:t>
                      </a:r>
                      <a:r>
                        <a:rPr lang="ru-RU" sz="1200" dirty="0">
                          <a:effectLst/>
                        </a:rPr>
                        <a:t> на транспорте- основа эффективного развития экономики стран СНГ»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Секция </a:t>
                      </a:r>
                      <a:r>
                        <a:rPr lang="ru-RU" sz="1200" dirty="0">
                          <a:effectLst/>
                        </a:rPr>
                        <a:t>2 «Дорожно-транспортная </a:t>
                      </a:r>
                      <a:r>
                        <a:rPr lang="ru-RU" sz="1200" dirty="0" err="1">
                          <a:effectLst/>
                        </a:rPr>
                        <a:t>инфрастуктура</a:t>
                      </a:r>
                      <a:r>
                        <a:rPr lang="ru-RU" sz="1200" dirty="0">
                          <a:effectLst/>
                        </a:rPr>
                        <a:t>- территория цифровых инноваций</a:t>
                      </a:r>
                      <a:r>
                        <a:rPr lang="ru-RU" sz="1200" dirty="0" smtClean="0">
                          <a:effectLst/>
                        </a:rPr>
                        <a:t>»</a:t>
                      </a:r>
                      <a:endParaRPr lang="ru-RU" sz="1200" dirty="0">
                        <a:effectLst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КГТУ 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Конференц</a:t>
                      </a:r>
                      <a:r>
                        <a:rPr lang="ru-RU" sz="1200" dirty="0">
                          <a:effectLst/>
                        </a:rPr>
                        <a:t> зал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КГУСТА 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Конференц</a:t>
                      </a:r>
                      <a:r>
                        <a:rPr lang="ru-RU" sz="1200" dirty="0">
                          <a:effectLst/>
                        </a:rPr>
                        <a:t> зал </a:t>
                      </a:r>
                    </a:p>
                  </a:txBody>
                  <a:tcPr marL="28957" marR="28957" marT="0" marB="0"/>
                </a:tc>
              </a:tr>
              <a:tr h="228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19:00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Праздничный ужин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Ресторан «Салтанат Палас»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</a:tr>
              <a:tr h="32475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19 </a:t>
                      </a:r>
                      <a:r>
                        <a:rPr lang="ru-RU" sz="1200" dirty="0">
                          <a:effectLst/>
                        </a:rPr>
                        <a:t>сентябрь</a:t>
                      </a:r>
                      <a:r>
                        <a:rPr lang="ky-KG" sz="1200" dirty="0">
                          <a:effectLst/>
                        </a:rPr>
                        <a:t> 2019 </a:t>
                      </a:r>
                      <a:r>
                        <a:rPr lang="ky-KG" sz="1200" dirty="0" smtClean="0">
                          <a:effectLst/>
                        </a:rPr>
                        <a:t>года</a:t>
                      </a:r>
                      <a:r>
                        <a:rPr lang="ky-KG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</a:rPr>
                        <a:t>9:00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Выезд в Иссык-Кульскую область, г.Чолпон Ата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</a:tr>
              <a:tr h="114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</a:rPr>
                        <a:t>13:00-14:00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Обед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Аврора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</a:tr>
              <a:tr h="114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</a:rPr>
                        <a:t>14:30-15:00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Регистрация участников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</a:tr>
              <a:tr h="114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</a:rPr>
                        <a:t>15:00-16:00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III</a:t>
                      </a:r>
                      <a:r>
                        <a:rPr lang="ky-KG" sz="1200">
                          <a:effectLst/>
                        </a:rPr>
                        <a:t> заседание МААДО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</a:tr>
              <a:tr h="114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</a:rPr>
                        <a:t>16:30-17:00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</a:rPr>
                        <a:t>Кофе-брейк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</a:tr>
              <a:tr h="114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</a:rPr>
                        <a:t>17:00-18:00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</a:rPr>
                        <a:t>Обсуждение и принятие резолюций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</a:tr>
              <a:tr h="114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</a:rPr>
                        <a:t>20:00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</a:rPr>
                        <a:t>Ужин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</a:tr>
              <a:tr h="34349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dirty="0" smtClean="0">
                          <a:effectLst/>
                        </a:rPr>
                        <a:t>20 </a:t>
                      </a:r>
                      <a:r>
                        <a:rPr lang="ky-KG" sz="1200" dirty="0">
                          <a:effectLst/>
                        </a:rPr>
                        <a:t>сентябрь 2019 </a:t>
                      </a:r>
                      <a:r>
                        <a:rPr lang="ky-KG" sz="1200" dirty="0" smtClean="0">
                          <a:effectLst/>
                        </a:rPr>
                        <a:t>года</a:t>
                      </a:r>
                      <a:r>
                        <a:rPr lang="ky-KG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</a:rPr>
                        <a:t>9:00-10:00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</a:rPr>
                        <a:t>Завтрак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</a:tr>
              <a:tr h="114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</a:rPr>
                        <a:t>10:00-12:00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</a:rPr>
                        <a:t>Заключительные заседание МААДО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</a:tr>
              <a:tr h="114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</a:rPr>
                        <a:t>12:00-13:00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</a:rPr>
                        <a:t>Обед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</a:tr>
              <a:tr h="114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</a:rPr>
                        <a:t>13:00-18:00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Осмотр достопримечательностей Прииссыккулья.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</a:tr>
              <a:tr h="114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</a:rPr>
                        <a:t>19:00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</a:rPr>
                        <a:t>Ужин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</a:tr>
              <a:tr h="114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</a:rPr>
                        <a:t>22:00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</a:rPr>
                        <a:t>Провод гостей в Аэропорт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</a:tr>
              <a:tr h="22226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dirty="0">
                          <a:effectLst/>
                        </a:rPr>
                        <a:t> </a:t>
                      </a:r>
                      <a:r>
                        <a:rPr lang="ky-KG" sz="1200" dirty="0" smtClean="0">
                          <a:effectLst/>
                        </a:rPr>
                        <a:t>21 </a:t>
                      </a:r>
                      <a:r>
                        <a:rPr lang="ky-KG" sz="1200" dirty="0">
                          <a:effectLst/>
                        </a:rPr>
                        <a:t>сентябрь 2019 </a:t>
                      </a:r>
                      <a:r>
                        <a:rPr lang="ky-KG" sz="1200" dirty="0" smtClean="0">
                          <a:effectLst/>
                        </a:rPr>
                        <a:t>года</a:t>
                      </a:r>
                      <a:r>
                        <a:rPr lang="ky-KG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</a:rPr>
                        <a:t>9:00-9:30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</a:rPr>
                        <a:t>Завтрак оставщихся гостей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57" marR="2895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55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16" y="758944"/>
            <a:ext cx="10310661" cy="501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151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532" y="267418"/>
            <a:ext cx="3463985" cy="599535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64" y="1427581"/>
            <a:ext cx="7560068" cy="3675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689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766" y="202720"/>
            <a:ext cx="8528649" cy="639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328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972" y="109986"/>
            <a:ext cx="8813321" cy="6609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573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90" y="426085"/>
            <a:ext cx="8842076" cy="607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9820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366</Words>
  <Application>Microsoft Office PowerPoint</Application>
  <PresentationFormat>Широкоэкранный</PresentationFormat>
  <Paragraphs>128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Book Antiqua</vt:lpstr>
      <vt:lpstr>Calibri</vt:lpstr>
      <vt:lpstr>Calibri Light</vt:lpstr>
      <vt:lpstr>Times New Roman</vt:lpstr>
      <vt:lpstr>Тема Office</vt:lpstr>
      <vt:lpstr>X съезда Международной Ассоциации Автомобильного и Дорожного Образования (МААДО)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фтм</dc:creator>
  <cp:lastModifiedBy>фтм</cp:lastModifiedBy>
  <cp:revision>3</cp:revision>
  <dcterms:created xsi:type="dcterms:W3CDTF">2023-04-01T03:51:52Z</dcterms:created>
  <dcterms:modified xsi:type="dcterms:W3CDTF">2023-04-01T04:06:34Z</dcterms:modified>
</cp:coreProperties>
</file>