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7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1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89EE-60BC-4B21-BE66-A7EE246AC70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5E7-F37F-48A6-BE1D-8CDEDCA2772B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5229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89EE-60BC-4B21-BE66-A7EE246AC70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5E7-F37F-48A6-BE1D-8CDEDCA277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576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89EE-60BC-4B21-BE66-A7EE246AC70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5E7-F37F-48A6-BE1D-8CDEDCA277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36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89EE-60BC-4B21-BE66-A7EE246AC70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5E7-F37F-48A6-BE1D-8CDEDCA2772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1334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89EE-60BC-4B21-BE66-A7EE246AC70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5E7-F37F-48A6-BE1D-8CDEDCA277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047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89EE-60BC-4B21-BE66-A7EE246AC70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5E7-F37F-48A6-BE1D-8CDEDCA2772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7581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89EE-60BC-4B21-BE66-A7EE246AC70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5E7-F37F-48A6-BE1D-8CDEDCA277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37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89EE-60BC-4B21-BE66-A7EE246AC70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5E7-F37F-48A6-BE1D-8CDEDCA277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242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89EE-60BC-4B21-BE66-A7EE246AC70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5E7-F37F-48A6-BE1D-8CDEDCA277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950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89EE-60BC-4B21-BE66-A7EE246AC70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5E7-F37F-48A6-BE1D-8CDEDCA277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297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89EE-60BC-4B21-BE66-A7EE246AC70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5E7-F37F-48A6-BE1D-8CDEDCA277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106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89EE-60BC-4B21-BE66-A7EE246AC70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5E7-F37F-48A6-BE1D-8CDEDCA277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652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89EE-60BC-4B21-BE66-A7EE246AC70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5E7-F37F-48A6-BE1D-8CDEDCA277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633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89EE-60BC-4B21-BE66-A7EE246AC70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5E7-F37F-48A6-BE1D-8CDEDCA277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87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89EE-60BC-4B21-BE66-A7EE246AC70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5E7-F37F-48A6-BE1D-8CDEDCA277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022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89EE-60BC-4B21-BE66-A7EE246AC70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5E7-F37F-48A6-BE1D-8CDEDCA277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860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89EE-60BC-4B21-BE66-A7EE246AC70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5E7-F37F-48A6-BE1D-8CDEDCA277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202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7FE89EE-60BC-4B21-BE66-A7EE246AC70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BC915E7-F37F-48A6-BE1D-8CDEDCA277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6767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29390"/>
            <a:ext cx="11094704" cy="589547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Работа  по организации социальной поддержки студентов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12" y="900581"/>
            <a:ext cx="4044199" cy="513367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2172" y="1118937"/>
            <a:ext cx="4320923" cy="4351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7397" y="1471571"/>
            <a:ext cx="4910471" cy="140334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8444" y="2874920"/>
            <a:ext cx="5791702" cy="118882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52373" y="4195743"/>
            <a:ext cx="6853111" cy="2007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428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516" y="348916"/>
            <a:ext cx="5522495" cy="118367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44869" y="8008306"/>
            <a:ext cx="3407119" cy="255533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517" y="1423242"/>
            <a:ext cx="5257799" cy="4568484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0011" y="247611"/>
            <a:ext cx="5716879" cy="55088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27218" y="1423242"/>
            <a:ext cx="5589672" cy="456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769793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6</Words>
  <Application>Microsoft Office PowerPoint</Application>
  <PresentationFormat>Широкоэкранный</PresentationFormat>
  <Paragraphs>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Сектор</vt:lpstr>
      <vt:lpstr>Работа  по организации социальной поддержки студентов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 по организации социальной поддержки студентов</dc:title>
  <dc:creator>Пользователь</dc:creator>
  <cp:lastModifiedBy>Пользователь</cp:lastModifiedBy>
  <cp:revision>1</cp:revision>
  <dcterms:created xsi:type="dcterms:W3CDTF">2020-11-13T14:02:01Z</dcterms:created>
  <dcterms:modified xsi:type="dcterms:W3CDTF">2020-11-13T14:03:17Z</dcterms:modified>
</cp:coreProperties>
</file>