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67" r:id="rId3"/>
    <p:sldId id="26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6B6F7-289F-4BCC-A6E5-716F0F4843C4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13.11.2020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0AD06-15CB-4230-9E2A-73B6F2BAF24F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89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6B6F7-289F-4BCC-A6E5-716F0F4843C4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13.11.2020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0AD06-15CB-4230-9E2A-73B6F2BAF24F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37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6B6F7-289F-4BCC-A6E5-716F0F4843C4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13.11.2020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0AD06-15CB-4230-9E2A-73B6F2BAF24F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568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6B6F7-289F-4BCC-A6E5-716F0F4843C4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13.11.2020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0AD06-15CB-4230-9E2A-73B6F2BAF24F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648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6B6F7-289F-4BCC-A6E5-716F0F4843C4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13.11.2020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0AD06-15CB-4230-9E2A-73B6F2BAF24F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283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6B6F7-289F-4BCC-A6E5-716F0F4843C4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13.11.2020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0AD06-15CB-4230-9E2A-73B6F2BAF24F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7207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6B6F7-289F-4BCC-A6E5-716F0F4843C4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13.11.2020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0AD06-15CB-4230-9E2A-73B6F2BAF24F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48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6B6F7-289F-4BCC-A6E5-716F0F4843C4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13.11.2020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0AD06-15CB-4230-9E2A-73B6F2BAF24F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83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6B6F7-289F-4BCC-A6E5-716F0F4843C4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13.11.2020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0AD06-15CB-4230-9E2A-73B6F2BAF24F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6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6B6F7-289F-4BCC-A6E5-716F0F4843C4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13.11.2020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0AD06-15CB-4230-9E2A-73B6F2BAF24F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22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6B6F7-289F-4BCC-A6E5-716F0F4843C4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13.11.2020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0AD06-15CB-4230-9E2A-73B6F2BAF24F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37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6B6F7-289F-4BCC-A6E5-716F0F4843C4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13.11.2020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0AD06-15CB-4230-9E2A-73B6F2BAF24F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63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6B6F7-289F-4BCC-A6E5-716F0F4843C4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13.11.2020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0AD06-15CB-4230-9E2A-73B6F2BAF24F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09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6B6F7-289F-4BCC-A6E5-716F0F4843C4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13.11.2020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0AD06-15CB-4230-9E2A-73B6F2BAF24F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89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6B6F7-289F-4BCC-A6E5-716F0F4843C4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13.11.2020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0AD06-15CB-4230-9E2A-73B6F2BAF24F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90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6B6F7-289F-4BCC-A6E5-716F0F4843C4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13.11.2020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0AD06-15CB-4230-9E2A-73B6F2BAF24F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04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6B6F7-289F-4BCC-A6E5-716F0F4843C4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13.11.2020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0AD06-15CB-4230-9E2A-73B6F2BAF24F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16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6B6F7-289F-4BCC-A6E5-716F0F4843C4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13.11.2020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0AD06-15CB-4230-9E2A-73B6F2BAF24F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087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16" y="1481070"/>
            <a:ext cx="10729890" cy="5090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627" y="3737734"/>
            <a:ext cx="2670279" cy="27129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626" y="2080427"/>
            <a:ext cx="2670279" cy="1536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481070"/>
            <a:ext cx="10829500" cy="45133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1"/>
            <a:ext cx="10829501" cy="524814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За 2019-2020 уч. год в общежитии проведена следующая воспитательная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11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684212" y="288758"/>
          <a:ext cx="11202988" cy="6095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3860">
                  <a:extLst>
                    <a:ext uri="{9D8B030D-6E8A-4147-A177-3AD203B41FA5}">
                      <a16:colId xmlns:a16="http://schemas.microsoft.com/office/drawing/2014/main" val="689965541"/>
                    </a:ext>
                  </a:extLst>
                </a:gridCol>
                <a:gridCol w="1736870">
                  <a:extLst>
                    <a:ext uri="{9D8B030D-6E8A-4147-A177-3AD203B41FA5}">
                      <a16:colId xmlns:a16="http://schemas.microsoft.com/office/drawing/2014/main" val="3114883224"/>
                    </a:ext>
                  </a:extLst>
                </a:gridCol>
                <a:gridCol w="2853926">
                  <a:extLst>
                    <a:ext uri="{9D8B030D-6E8A-4147-A177-3AD203B41FA5}">
                      <a16:colId xmlns:a16="http://schemas.microsoft.com/office/drawing/2014/main" val="843966730"/>
                    </a:ext>
                  </a:extLst>
                </a:gridCol>
                <a:gridCol w="3915785">
                  <a:extLst>
                    <a:ext uri="{9D8B030D-6E8A-4147-A177-3AD203B41FA5}">
                      <a16:colId xmlns:a16="http://schemas.microsoft.com/office/drawing/2014/main" val="383263867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561381529"/>
                    </a:ext>
                  </a:extLst>
                </a:gridCol>
              </a:tblGrid>
              <a:tr h="1316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21.11.19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Рейд-контроль по комнатам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санитарного состояния комнат, отведенных для студентов ТФ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Вынесены замечания студентам, не соблюдающим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сан.режим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кухня оборудована бачками для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пищ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 тверд. отходов; назначены ответственные за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сан.состояние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комнат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фото- отчет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extLst>
                  <a:ext uri="{0D108BD9-81ED-4DB2-BD59-A6C34878D82A}">
                    <a16:rowId xmlns:a16="http://schemas.microsoft.com/office/drawing/2014/main" val="1343482802"/>
                  </a:ext>
                </a:extLst>
              </a:tr>
              <a:tr h="11142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22.11.19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Рейд–контроль по комнатам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санитарного состояния комнат, отведенных для студентов ТФ; выявление студентов пропускающих утренние занятия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 список студентов, находившихся в 8-30 в комнатах, сверено расписание занятий; с 4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-ми проведена воспитательная беседа, взяты объяснительные; старостам групп дано распоряжение о взятии на контроль посещения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extLst>
                  <a:ext uri="{0D108BD9-81ED-4DB2-BD59-A6C34878D82A}">
                    <a16:rowId xmlns:a16="http://schemas.microsoft.com/office/drawing/2014/main" val="3153198625"/>
                  </a:ext>
                </a:extLst>
              </a:tr>
              <a:tr h="6256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28.11.19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Рейд–контроль по комнатам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температурных показателей  в комнатах в связи с похолоданием.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 в комнатах 16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Вызваны соответствующие службы КГТУ. Общежитие обеспечили новыми окнами.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extLst>
                  <a:ext uri="{0D108BD9-81ED-4DB2-BD59-A6C34878D82A}">
                    <a16:rowId xmlns:a16="http://schemas.microsoft.com/office/drawing/2014/main" val="2460114918"/>
                  </a:ext>
                </a:extLst>
              </a:tr>
              <a:tr h="15159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30.11.19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Встреча с комендантом общежития №1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Джумадыловой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 и инженером отдела эксплуатации зданий и сооружений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бытовых проблем студентов ТФ, проживающих в общ.1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 комендантом и инженером отдела эксплуатации зданий и сооружений совместной работы по решению ситуации в туалетной комнате на 3 этаже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окна в комнатах и состояние дверей.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итог: туалетная комната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функционирует (старые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окна в комнатах заменили на новые пластиковые окна)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extLst>
                  <a:ext uri="{0D108BD9-81ED-4DB2-BD59-A6C34878D82A}">
                    <a16:rowId xmlns:a16="http://schemas.microsoft.com/office/drawing/2014/main" val="2464185089"/>
                  </a:ext>
                </a:extLst>
              </a:tr>
              <a:tr h="429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6.12.19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Рейд по комнатам 3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4 этажа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Выявления студентов, пропускающих утренние занятия.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Нарушителей нет.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extLst>
                  <a:ext uri="{0D108BD9-81ED-4DB2-BD59-A6C34878D82A}">
                    <a16:rowId xmlns:a16="http://schemas.microsoft.com/office/drawing/2014/main" val="4002590980"/>
                  </a:ext>
                </a:extLst>
              </a:tr>
              <a:tr h="10945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11.12.19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Рейд по комнатам 3 этажа.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посещение.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Проведена разъяснительная беседа с вахтерами, тех. персоналом о культуре речи и поведении  в работе со студентами.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01" marR="19401" marT="0" marB="0"/>
                </a:tc>
                <a:extLst>
                  <a:ext uri="{0D108BD9-81ED-4DB2-BD59-A6C34878D82A}">
                    <a16:rowId xmlns:a16="http://schemas.microsoft.com/office/drawing/2014/main" val="109385872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780" y="3368842"/>
            <a:ext cx="1684420" cy="1491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779" y="1612007"/>
            <a:ext cx="1684421" cy="17568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779" y="4860759"/>
            <a:ext cx="1684421" cy="152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4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175" y="466726"/>
            <a:ext cx="10798649" cy="581124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38175" y="466726"/>
          <a:ext cx="10798648" cy="6121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1053">
                  <a:extLst>
                    <a:ext uri="{9D8B030D-6E8A-4147-A177-3AD203B41FA5}">
                      <a16:colId xmlns:a16="http://schemas.microsoft.com/office/drawing/2014/main" val="3449169596"/>
                    </a:ext>
                  </a:extLst>
                </a:gridCol>
                <a:gridCol w="1277996">
                  <a:extLst>
                    <a:ext uri="{9D8B030D-6E8A-4147-A177-3AD203B41FA5}">
                      <a16:colId xmlns:a16="http://schemas.microsoft.com/office/drawing/2014/main" val="3192415295"/>
                    </a:ext>
                  </a:extLst>
                </a:gridCol>
                <a:gridCol w="1610436">
                  <a:extLst>
                    <a:ext uri="{9D8B030D-6E8A-4147-A177-3AD203B41FA5}">
                      <a16:colId xmlns:a16="http://schemas.microsoft.com/office/drawing/2014/main" val="4033622951"/>
                    </a:ext>
                  </a:extLst>
                </a:gridCol>
                <a:gridCol w="1501253">
                  <a:extLst>
                    <a:ext uri="{9D8B030D-6E8A-4147-A177-3AD203B41FA5}">
                      <a16:colId xmlns:a16="http://schemas.microsoft.com/office/drawing/2014/main" val="3960672448"/>
                    </a:ext>
                  </a:extLst>
                </a:gridCol>
                <a:gridCol w="5117910">
                  <a:extLst>
                    <a:ext uri="{9D8B030D-6E8A-4147-A177-3AD203B41FA5}">
                      <a16:colId xmlns:a16="http://schemas.microsoft.com/office/drawing/2014/main" val="2926416189"/>
                    </a:ext>
                  </a:extLst>
                </a:gridCol>
              </a:tblGrid>
              <a:tr h="902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проведения мероприятия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 отчет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/>
                </a:tc>
                <a:extLst>
                  <a:ext uri="{0D108BD9-81ED-4DB2-BD59-A6C34878D82A}">
                    <a16:rowId xmlns:a16="http://schemas.microsoft.com/office/drawing/2014/main" val="1179083660"/>
                  </a:ext>
                </a:extLst>
              </a:tr>
              <a:tr h="29103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26.12.19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Новогодняя елка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досуга студентов. Привитие культуры поведения и взаимоотношения.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Вечер проводился на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кыргызском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языке. Собраны средства для приобретения подарков и ценных призов, приглашены представители КДМ, ЭФ, ИСОП, КГТИ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на сайте КГТУ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/>
                </a:tc>
                <a:extLst>
                  <a:ext uri="{0D108BD9-81ED-4DB2-BD59-A6C34878D82A}">
                    <a16:rowId xmlns:a16="http://schemas.microsoft.com/office/drawing/2014/main" val="3357664963"/>
                  </a:ext>
                </a:extLst>
              </a:tr>
              <a:tr h="19979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20.02.20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Битва за Респект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досуга студентов. Привитие культуры поведения и взаимоотношения.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Соревнование проводились в баскетбольном зале, где студенты общежитии №1 заняли первое место.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7" marR="50667" marT="0" marB="0"/>
                </a:tc>
                <a:extLst>
                  <a:ext uri="{0D108BD9-81ED-4DB2-BD59-A6C34878D82A}">
                    <a16:rowId xmlns:a16="http://schemas.microsoft.com/office/drawing/2014/main" val="387884046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501" y="4476466"/>
            <a:ext cx="2487305" cy="2076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02804" y="4467786"/>
            <a:ext cx="2634018" cy="208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2805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Широкоэкранный</PresentationFormat>
  <Paragraphs>46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2020-11-13T13:47:50Z</dcterms:created>
  <dcterms:modified xsi:type="dcterms:W3CDTF">2020-11-13T13:48:09Z</dcterms:modified>
</cp:coreProperties>
</file>