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43077F-6858-4974-A7CC-0165FEEB2D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22ADC6-3E37-46C2-B355-8AEDDE6781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кафедры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728" y="-1248727"/>
            <a:ext cx="648072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ЛИПОВИЧ ВЛАДИМИР ВАСИЛЬЕВИЧ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Кандидат исторических наук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44" descr="1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1038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2411760" y="-3913363"/>
            <a:ext cx="5256584" cy="90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заведующий кафедрой с 1954 по 1966год.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награды: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1946 и 1951гг. Орден «Знак почета»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1951г. Медаль «За трудовую доблесть»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1963г. Почетная грамота Президиума Верховного совета Киргизской ССР.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Отличник высшей школы СССР.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 1954г., т.е. с самого основания Фрунзенского политехнического института в состав строительно-энергетического факультета вошла кафедра марксизма-ленинизма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зав.каф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к.и.н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доц.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Липович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В.В.).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1964г. кафедра  марксизма-ленинизма была преобразована в кафедры: «Философия и основы научного коммунизма»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зав.каф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к.ф.н. доц. Пеков А.В.) и «История КПСС» 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зав.каф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к.и.н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доц.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Липович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В.В.).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8280920" cy="56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1" descr="10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7" y="1136650"/>
            <a:ext cx="9620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-4269401"/>
            <a:ext cx="6768752" cy="99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НИЯЗАЛИЕВ ШАЙЛООБАЙ МАМАСАЛИЕВИЧ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Доктор философских наук, профессор.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Заведующий кафедрой с 1978 по 1979гг.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 базе кафедр общественных наук в 1978г. по примеру МВТУ им. Баумана и Саратовского госуниверситета им. Чернышевского был создан факультет общественных наук (ФОН), куда вошли кафедра «Философия», «История КПСС», «Политэкономия», «Научный коммунизм», «Экономика, организация и планирование производств» а так же кафедры: «Русский язык», «Иностранный язык» и «Физвоспитание».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Образование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ФОНа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способствовало поднятию престижа общественных наук в техническом ВУЗе. Это выразилось в том, что объем часов по этим наукам оставался неизменным. Под контролем ректора решались как кадровые вопросы, так и вопросы повышения научного потенциала преподавателей. Именно на эти годы приходиться самое большое количество защищенных докторских и кандидатских диссертаций. 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64704"/>
            <a:ext cx="727280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7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Рисунок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11525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31639" y="-4900343"/>
            <a:ext cx="6408713" cy="111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САРАЛАЕВ НУР КЕРИМКУЛОВИЧ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философских наук, профессор.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Декан факультета с 1998г. по 2006г.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Заведующий кафедрой с 2006г. по 2010г.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награды: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Лауреат Высшей Академической премии им. И.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Ахунбаева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Почетная грамота МОН КР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Почетная грамота Президиума Совета Федерации профсоюзов КР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Почетная грамота ЦКП КР.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2006 -2010гг. кафедру заведовал доктор философских наук, профессор, лауреат Высшей академической премии им. И.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Ахунбаева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Саралаев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Керимкулович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2010-2011гг.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зав. кафедрой был к.ф.н. доцент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Саякбаев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Желден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Саякбаевич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3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9" y="2127250"/>
            <a:ext cx="6043613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6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363</Words>
  <Application>Microsoft Office PowerPoint</Application>
  <PresentationFormat>Экран (4:3)</PresentationFormat>
  <Paragraphs>153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История кафедры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кафедры </dc:title>
  <dc:creator>философия</dc:creator>
  <cp:lastModifiedBy>философия</cp:lastModifiedBy>
  <cp:revision>5</cp:revision>
  <dcterms:created xsi:type="dcterms:W3CDTF">2019-10-23T11:53:45Z</dcterms:created>
  <dcterms:modified xsi:type="dcterms:W3CDTF">2019-10-23T12:02:01Z</dcterms:modified>
</cp:coreProperties>
</file>